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7/30/2013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Spectrum of Health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Health and disease move together by the side of a single line.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There are two extreme points of health spectrum which are as follows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Positive health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Death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Our health fluctuates between these two extreme points of health spectrum mensoned above.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transition from optimum health to ill health is often gradual and where one state ends other begins.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spectral concept of health emphasize that health of an individual is not static, it is a dynamic phenomenon and a process of continuous change, subject to frequent subtle variations.</a:t>
            </a:r>
          </a:p>
          <a:p>
            <a:endParaRPr lang="en-US" dirty="0" smtClean="0"/>
          </a:p>
          <a:p>
            <a:r>
              <a:rPr lang="en-US" dirty="0" smtClean="0"/>
              <a:t>Health a state not to be attained once and for all, but ever to be renewed.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dirty="0" smtClean="0"/>
              <a:t>There are degrees or “level of health” as there are degrees or severity of illness.</a:t>
            </a:r>
          </a:p>
          <a:p>
            <a:pPr lvl="2"/>
            <a:r>
              <a:rPr lang="en-US" dirty="0" smtClean="0"/>
              <a:t>Positive Health</a:t>
            </a:r>
          </a:p>
          <a:p>
            <a:pPr lvl="2"/>
            <a:r>
              <a:rPr lang="en-US" dirty="0" smtClean="0"/>
              <a:t>Better health</a:t>
            </a:r>
          </a:p>
          <a:p>
            <a:pPr lvl="2"/>
            <a:r>
              <a:rPr lang="en-US" dirty="0" smtClean="0"/>
              <a:t>Freedom from sickness </a:t>
            </a:r>
          </a:p>
          <a:p>
            <a:pPr lvl="2"/>
            <a:r>
              <a:rPr lang="en-US" dirty="0" smtClean="0"/>
              <a:t>Unrecognized sickness</a:t>
            </a:r>
          </a:p>
          <a:p>
            <a:pPr lvl="2"/>
            <a:r>
              <a:rPr lang="en-US" dirty="0" smtClean="0"/>
              <a:t>Mild sickness</a:t>
            </a:r>
          </a:p>
          <a:p>
            <a:pPr lvl="2"/>
            <a:r>
              <a:rPr lang="en-US" dirty="0" smtClean="0"/>
              <a:t>Severe sickness </a:t>
            </a:r>
          </a:p>
          <a:p>
            <a:pPr lvl="2"/>
            <a:r>
              <a:rPr lang="en-US" dirty="0" smtClean="0"/>
              <a:t>Death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371600" y="1447800"/>
            <a:ext cx="0" cy="2819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371600" y="2590800"/>
            <a:ext cx="3276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</TotalTime>
  <Words>147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Spectrum of Health 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Spectrum of Health </dc:title>
  <dc:creator>Jayanta Das</dc:creator>
  <cp:lastModifiedBy>Jayanta Das</cp:lastModifiedBy>
  <cp:revision>7</cp:revision>
  <dcterms:created xsi:type="dcterms:W3CDTF">2006-08-16T00:00:00Z</dcterms:created>
  <dcterms:modified xsi:type="dcterms:W3CDTF">2013-07-30T05:10:30Z</dcterms:modified>
</cp:coreProperties>
</file>