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F:\health education\health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8153400" cy="63245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Health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Health is important for everyone because when you are healthy you can enjoy life.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 nation’s success depends on its people health.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Health is a fundamental human right.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of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Dictionary meaning of health is “freedom from disease, sound body and mind etc; that condition in which functions of body and mind are duly discharged”.</a:t>
            </a:r>
          </a:p>
          <a:p>
            <a:r>
              <a:rPr lang="en-US" dirty="0" smtClean="0"/>
              <a:t>Optimum health may be continuum along linear scale, form near death at one end to the optimum health of the other.</a:t>
            </a:r>
          </a:p>
          <a:p>
            <a:r>
              <a:rPr lang="en-US" dirty="0" smtClean="0"/>
              <a:t>Optimum health would be that level which would enable the individual to live life to the fullest.</a:t>
            </a:r>
          </a:p>
          <a:p>
            <a:r>
              <a:rPr lang="en-US" dirty="0" smtClean="0"/>
              <a:t>Health is the way; there is no way to health. Let all the habits of living be health promoting.</a:t>
            </a:r>
          </a:p>
          <a:p>
            <a:r>
              <a:rPr lang="en-US" dirty="0" smtClean="0"/>
              <a:t>Health is not static.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Health is a state of complete physical, mental and social well being and not merely an absence of diseases or infirmity.</a:t>
            </a:r>
          </a:p>
          <a:p>
            <a:pPr>
              <a:buNone/>
            </a:pPr>
            <a:r>
              <a:rPr lang="en-US" dirty="0" smtClean="0"/>
              <a:t>	Recently this definition has been amplified and it has been added, “attainment of a level of health will enable every individual to lead a socially and economically productive life.”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	by World Health Organization.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99760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Health is the condition of being sound in body, mind or spirit, especially freedom from physical disease or pain.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			by Webster.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455</TotalTime>
  <Words>182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Slide 1</vt:lpstr>
      <vt:lpstr>Concept of Health </vt:lpstr>
      <vt:lpstr>Meaning of Health</vt:lpstr>
      <vt:lpstr>Definition of Health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Jayanta Das</dc:creator>
  <cp:lastModifiedBy>Jayanta Das</cp:lastModifiedBy>
  <cp:revision>27</cp:revision>
  <dcterms:created xsi:type="dcterms:W3CDTF">2006-08-16T00:00:00Z</dcterms:created>
  <dcterms:modified xsi:type="dcterms:W3CDTF">2013-07-25T17:55:32Z</dcterms:modified>
</cp:coreProperties>
</file>