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1D7D96-ABEE-4F22-ABEF-E13A77AD48EC}"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0900D-B1CD-458B-9ED5-89FDDA2FCC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D7D96-ABEE-4F22-ABEF-E13A77AD48EC}"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0900D-B1CD-458B-9ED5-89FDDA2FCC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D7D96-ABEE-4F22-ABEF-E13A77AD48EC}"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0900D-B1CD-458B-9ED5-89FDDA2FCC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D7D96-ABEE-4F22-ABEF-E13A77AD48EC}"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0900D-B1CD-458B-9ED5-89FDDA2FCC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D7D96-ABEE-4F22-ABEF-E13A77AD48EC}"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0900D-B1CD-458B-9ED5-89FDDA2FCC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1D7D96-ABEE-4F22-ABEF-E13A77AD48EC}" type="datetimeFigureOut">
              <a:rPr lang="en-US" smtClean="0"/>
              <a:pPr/>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C0900D-B1CD-458B-9ED5-89FDDA2FCC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D7D96-ABEE-4F22-ABEF-E13A77AD48EC}" type="datetimeFigureOut">
              <a:rPr lang="en-US" smtClean="0"/>
              <a:pPr/>
              <a:t>6/29/2022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C0900D-B1CD-458B-9ED5-89FDDA2FCC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D7D96-ABEE-4F22-ABEF-E13A77AD48EC}" type="datetimeFigureOut">
              <a:rPr lang="en-US" smtClean="0"/>
              <a:pPr/>
              <a:t>6/29/2022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C0900D-B1CD-458B-9ED5-89FDDA2FCC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D7D96-ABEE-4F22-ABEF-E13A77AD48EC}" type="datetimeFigureOut">
              <a:rPr lang="en-US" smtClean="0"/>
              <a:pPr/>
              <a:t>6/29/2022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C0900D-B1CD-458B-9ED5-89FDDA2FCC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D7D96-ABEE-4F22-ABEF-E13A77AD48EC}" type="datetimeFigureOut">
              <a:rPr lang="en-US" smtClean="0"/>
              <a:pPr/>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C0900D-B1CD-458B-9ED5-89FDDA2FCC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D7D96-ABEE-4F22-ABEF-E13A77AD48EC}" type="datetimeFigureOut">
              <a:rPr lang="en-US" smtClean="0"/>
              <a:pPr/>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C0900D-B1CD-458B-9ED5-89FDDA2FCC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D7D96-ABEE-4F22-ABEF-E13A77AD48EC}" type="datetimeFigureOut">
              <a:rPr lang="en-US" smtClean="0"/>
              <a:pPr/>
              <a:t>6/29/2022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C0900D-B1CD-458B-9ED5-89FDDA2FCC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lstStyle/>
          <a:p>
            <a:r>
              <a:rPr lang="en-US" b="1" dirty="0" smtClean="0">
                <a:latin typeface="Times New Roman" pitchFamily="18" charset="0"/>
                <a:cs typeface="Times New Roman" pitchFamily="18" charset="0"/>
              </a:rPr>
              <a:t>THE PRESIDENT OF INDIA &amp; HIS POWERS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By</a:t>
            </a:r>
            <a:br>
              <a:rPr lang="en-US" dirty="0" smtClean="0">
                <a:latin typeface="Times New Roman" pitchFamily="18" charset="0"/>
                <a:cs typeface="Times New Roman" pitchFamily="18" charset="0"/>
              </a:rPr>
            </a:br>
            <a:r>
              <a:rPr lang="en-US" dirty="0" err="1" smtClean="0">
                <a:latin typeface="Times New Roman" pitchFamily="18" charset="0"/>
                <a:cs typeface="Times New Roman" pitchFamily="18" charset="0"/>
              </a:rPr>
              <a:t>Ankur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Bania</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Department of Political Science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Dr BKB college, </a:t>
            </a:r>
            <a:r>
              <a:rPr lang="en-US" dirty="0" err="1" smtClean="0">
                <a:latin typeface="Times New Roman" pitchFamily="18" charset="0"/>
                <a:cs typeface="Times New Roman" pitchFamily="18" charset="0"/>
              </a:rPr>
              <a:t>Puranigudam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Nagaon</a:t>
            </a:r>
            <a:r>
              <a:rPr lang="en-US" smtClean="0">
                <a:latin typeface="Times New Roman" pitchFamily="18" charset="0"/>
                <a:cs typeface="Times New Roman" pitchFamily="18" charset="0"/>
              </a:rPr>
              <a:t> Assam.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pPr algn="just"/>
            <a:r>
              <a:rPr lang="en-US" b="1" dirty="0" smtClean="0">
                <a:latin typeface="Times New Roman" pitchFamily="18" charset="0"/>
                <a:cs typeface="Times New Roman" pitchFamily="18" charset="0"/>
              </a:rPr>
              <a:t>Articles 52 to 78 in part 5</a:t>
            </a:r>
            <a:r>
              <a:rPr lang="en-US" dirty="0" smtClean="0">
                <a:latin typeface="Times New Roman" pitchFamily="18" charset="0"/>
                <a:cs typeface="Times New Roman" pitchFamily="18" charset="0"/>
              </a:rPr>
              <a:t> of the constitution deal with the union executive. The president is the head of Indian State. He is the first citizen of India and acts as the symbol of unity, integrity and solidarity of the nation.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059362"/>
          </a:xfrm>
        </p:spPr>
        <p:txBody>
          <a:bodyPr>
            <a:normAutofit fontScale="90000"/>
          </a:bodyPr>
          <a:lstStyle/>
          <a:p>
            <a:r>
              <a:rPr lang="en-US" sz="4900" b="1" dirty="0" smtClean="0">
                <a:latin typeface="Times New Roman" pitchFamily="18" charset="0"/>
                <a:cs typeface="Times New Roman" pitchFamily="18" charset="0"/>
              </a:rPr>
              <a:t>Power and Functions of the President</a:t>
            </a:r>
            <a:br>
              <a:rPr lang="en-US" sz="4900" b="1"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1. THE EXECUTIVE POWERS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2. THE LEGISLETIVE POWER.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3. THE FINANCIAL POWER.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876800"/>
          </a:xfrm>
        </p:spPr>
        <p:txBody>
          <a:bodyPr>
            <a:normAutofit fontScale="90000"/>
          </a:bodyPr>
          <a:lstStyle/>
          <a:p>
            <a:pPr algn="l"/>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4.THE </a:t>
            </a:r>
            <a:r>
              <a:rPr lang="en-US" dirty="0" smtClean="0">
                <a:latin typeface="Times New Roman" pitchFamily="18" charset="0"/>
                <a:cs typeface="Times New Roman" pitchFamily="18" charset="0"/>
              </a:rPr>
              <a:t>JUDICIAL POWER.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5. THE DIPLOMATIC POWERS.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6. THE MILITARY POWERS.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7. THE EMERGENCY POWERS.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8. VETO POWER OF THE PRESIDENT.</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410200"/>
          </a:xfrm>
        </p:spPr>
        <p:txBody>
          <a:bodyPr>
            <a:normAutofit fontScale="90000"/>
          </a:bodyPr>
          <a:lstStyle/>
          <a:p>
            <a:pPr algn="just"/>
            <a:r>
              <a:rPr lang="en-US" sz="5300" b="1" dirty="0" smtClean="0">
                <a:latin typeface="Times New Roman" pitchFamily="18" charset="0"/>
                <a:cs typeface="Times New Roman" pitchFamily="18" charset="0"/>
              </a:rPr>
              <a:t>Conclusion</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president has been made only a nominal executive the real executive being the council of ministers headed by the prime minister. The president has to exercise his powers and functions with the aid and advise of the council  of ministers headed by the prime minister.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3733800"/>
          </a:xfrm>
        </p:spPr>
        <p:txBody>
          <a:bodyPr>
            <a:normAutofit/>
          </a:bodyPr>
          <a:lstStyle/>
          <a:p>
            <a:r>
              <a:rPr lang="en-US" b="1" dirty="0" smtClean="0">
                <a:latin typeface="Times New Roman" pitchFamily="18" charset="0"/>
                <a:cs typeface="Times New Roman" pitchFamily="18" charset="0"/>
              </a:rPr>
              <a:t>THANK YOU</a:t>
            </a:r>
            <a:endParaRPr lang="en-US" b="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64</Words>
  <Application>Microsoft Office PowerPoint</Application>
  <PresentationFormat>On-screen Show (4:3)</PresentationFormat>
  <Paragraphs>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THE PRESIDENT OF INDIA &amp; HIS POWERS By Ankur Bania Department of Political Science Dr BKB college, Puranigudam, Nagaon Assam.</vt:lpstr>
      <vt:lpstr>Articles 52 to 78 in part 5 of the constitution deal with the union executive. The president is the head of Indian State. He is the first citizen of India and acts as the symbol of unity, integrity and solidarity of the nation.</vt:lpstr>
      <vt:lpstr>Power and Functions of the President  1. THE EXECUTIVE POWERS . 2. THE LEGISLETIVE POWER. 3. THE FINANCIAL POWER.   </vt:lpstr>
      <vt:lpstr>  4.THE JUDICIAL POWER. 5. THE DIPLOMATIC POWERS. 6. THE MILITARY POWERS. 7. THE EMERGENCY POWERS. 8. VETO POWER OF THE PRESIDENT.  </vt:lpstr>
      <vt:lpstr>Conclusion: The president has been made only a nominal executive the real executive being the council of ministers headed by the prime minister. The president has to exercise his powers and functions with the aid and advise of the council  of ministers headed by the prime minister.</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cw</dc:creator>
  <cp:lastModifiedBy>cw</cp:lastModifiedBy>
  <cp:revision>14</cp:revision>
  <dcterms:created xsi:type="dcterms:W3CDTF">2022-06-28T18:50:03Z</dcterms:created>
  <dcterms:modified xsi:type="dcterms:W3CDTF">2022-06-28T19:06:25Z</dcterms:modified>
</cp:coreProperties>
</file>