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8DF44-23C9-4E36-BCED-FC7D1D8FFFB6}"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DF44-23C9-4E36-BCED-FC7D1D8FFFB6}"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DF44-23C9-4E36-BCED-FC7D1D8FFFB6}"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DF44-23C9-4E36-BCED-FC7D1D8FFFB6}"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8DF44-23C9-4E36-BCED-FC7D1D8FFFB6}"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8DF44-23C9-4E36-BCED-FC7D1D8FFFB6}"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8DF44-23C9-4E36-BCED-FC7D1D8FFFB6}"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8DF44-23C9-4E36-BCED-FC7D1D8FFFB6}"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DF44-23C9-4E36-BCED-FC7D1D8FFFB6}"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8DF44-23C9-4E36-BCED-FC7D1D8FFFB6}"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8DF44-23C9-4E36-BCED-FC7D1D8FFFB6}"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B7500-3789-4378-BE0F-96EB4D4C1F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DF44-23C9-4E36-BCED-FC7D1D8FFFB6}" type="datetimeFigureOut">
              <a:rPr lang="en-US" smtClean="0"/>
              <a:pPr/>
              <a:t>6/29/2022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B7500-3789-4378-BE0F-96EB4D4C1F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latin typeface="Times New Roman" pitchFamily="18" charset="0"/>
                <a:cs typeface="Times New Roman" pitchFamily="18" charset="0"/>
              </a:rPr>
              <a:t>MONEY BILL</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219200" y="2133600"/>
            <a:ext cx="6400800" cy="3657600"/>
          </a:xfrm>
        </p:spPr>
        <p:txBody>
          <a:bodyPr>
            <a:noAutofit/>
          </a:bodyPr>
          <a:lstStyle/>
          <a:p>
            <a:r>
              <a:rPr lang="en-US" sz="3600" dirty="0" smtClean="0">
                <a:solidFill>
                  <a:schemeClr val="tx1"/>
                </a:solidFill>
                <a:latin typeface="Times New Roman" pitchFamily="18" charset="0"/>
                <a:cs typeface="Times New Roman" pitchFamily="18" charset="0"/>
              </a:rPr>
              <a:t>BY</a:t>
            </a:r>
          </a:p>
          <a:p>
            <a:r>
              <a:rPr lang="en-US" sz="3600" dirty="0" smtClean="0">
                <a:solidFill>
                  <a:schemeClr val="tx1"/>
                </a:solidFill>
                <a:latin typeface="Times New Roman" pitchFamily="18" charset="0"/>
                <a:cs typeface="Times New Roman" pitchFamily="18" charset="0"/>
              </a:rPr>
              <a:t>ANKUR BANIA</a:t>
            </a:r>
          </a:p>
          <a:p>
            <a:r>
              <a:rPr lang="en-US" sz="3600" dirty="0" smtClean="0">
                <a:solidFill>
                  <a:schemeClr val="tx1"/>
                </a:solidFill>
                <a:latin typeface="Times New Roman" pitchFamily="18" charset="0"/>
                <a:cs typeface="Times New Roman" pitchFamily="18" charset="0"/>
              </a:rPr>
              <a:t>DEPARTMENT OF POLITICAL SCIENCE DR. B.K.B. COLLEGE, PURANIGUDAM, NAGAON</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1"/>
            <a:ext cx="8305800" cy="2895599"/>
          </a:xfrm>
        </p:spPr>
        <p:txBody>
          <a:bodyPr>
            <a:normAutofit fontScale="90000"/>
          </a:bodyPr>
          <a:lstStyle/>
          <a:p>
            <a:pPr algn="just"/>
            <a:r>
              <a:rPr lang="en-US" dirty="0" smtClean="0">
                <a:latin typeface="Times New Roman" pitchFamily="18" charset="0"/>
                <a:cs typeface="Times New Roman" pitchFamily="18" charset="0"/>
              </a:rPr>
              <a:t>Article 110 0f the constitution deal with the definition of the money bill. It states that a bill is deemed to be a money bill if it contains the following,-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3962400"/>
            <a:ext cx="8077200" cy="2286000"/>
          </a:xfrm>
        </p:spPr>
        <p:txBody>
          <a:bodyPr>
            <a:noAutofit/>
          </a:bodyPr>
          <a:lstStyle/>
          <a:p>
            <a:pPr marL="514350" indent="-514350" algn="just">
              <a:buAutoNum type="arabicPeriod"/>
            </a:pPr>
            <a:r>
              <a:rPr lang="en-US" sz="3600" dirty="0" smtClean="0">
                <a:solidFill>
                  <a:schemeClr val="tx1"/>
                </a:solidFill>
                <a:latin typeface="Times New Roman" pitchFamily="18" charset="0"/>
                <a:cs typeface="Times New Roman" pitchFamily="18" charset="0"/>
              </a:rPr>
              <a:t>The imposition, abolition, remission, alteration of any text.</a:t>
            </a:r>
          </a:p>
          <a:p>
            <a:pPr marL="514350" indent="-514350" algn="just">
              <a:buAutoNum type="arabicPeriod"/>
            </a:pPr>
            <a:r>
              <a:rPr lang="en-US" sz="3600" dirty="0" smtClean="0">
                <a:solidFill>
                  <a:schemeClr val="tx1"/>
                </a:solidFill>
                <a:latin typeface="Times New Roman" pitchFamily="18" charset="0"/>
                <a:cs typeface="Times New Roman" pitchFamily="18" charset="0"/>
              </a:rPr>
              <a:t>The regulations of the borrowing of money by the union government. </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05800" cy="4800600"/>
          </a:xfrm>
        </p:spPr>
        <p:txBody>
          <a:bodyPr>
            <a:normAutofit/>
          </a:bodyPr>
          <a:lstStyle/>
          <a:p>
            <a:pPr algn="l"/>
            <a:r>
              <a:rPr lang="en-US" dirty="0" smtClean="0">
                <a:latin typeface="Times New Roman" pitchFamily="18" charset="0"/>
                <a:cs typeface="Times New Roman" pitchFamily="18" charset="0"/>
              </a:rPr>
              <a:t>3. The custody of the consolidated fund  of  India or   the contingency fund of India.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4. The appropriation of money out of the consolidated fund of </a:t>
            </a:r>
            <a:r>
              <a:rPr lang="en-US"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ndia</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458200" cy="5105400"/>
          </a:xfrm>
        </p:spPr>
        <p:txBody>
          <a:bodyPr>
            <a:normAutofit/>
          </a:bodyPr>
          <a:lstStyle/>
          <a:p>
            <a:pPr algn="l"/>
            <a:r>
              <a:rPr lang="en-US" dirty="0" smtClean="0">
                <a:latin typeface="Times New Roman" pitchFamily="18" charset="0"/>
                <a:cs typeface="Times New Roman" pitchFamily="18" charset="0"/>
              </a:rPr>
              <a:t>5. Declaration  of  any  expenditure charged on the consolidated fund of India.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6. Any matter incidental to any of the matters specified above.</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4953000"/>
          </a:xfrm>
        </p:spPr>
        <p:txBody>
          <a:bodyPr>
            <a:noAutofit/>
          </a:bodyPr>
          <a:lstStyle/>
          <a:p>
            <a:pPr algn="just"/>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Conclusion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Whether a bill is a money bill or not, the decisions of the speaker </a:t>
            </a:r>
            <a:r>
              <a:rPr lang="en-US"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f the </a:t>
            </a:r>
            <a:r>
              <a:rPr lang="en-US" dirty="0" err="1" smtClean="0">
                <a:latin typeface="Times New Roman" pitchFamily="18" charset="0"/>
                <a:cs typeface="Times New Roman" pitchFamily="18" charset="0"/>
              </a:rPr>
              <a:t>Lok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sabha</a:t>
            </a:r>
            <a:r>
              <a:rPr lang="en-US" dirty="0" smtClean="0">
                <a:latin typeface="Times New Roman" pitchFamily="18" charset="0"/>
                <a:cs typeface="Times New Roman" pitchFamily="18" charset="0"/>
              </a:rPr>
              <a:t> is final. </a:t>
            </a:r>
            <a:r>
              <a:rPr lang="en-US"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is decision in this regards can not be questioned in any court of law or by the parliament or even the president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lstStyle/>
          <a:p>
            <a:r>
              <a:rPr lang="en-US" b="1" dirty="0" smtClean="0">
                <a:latin typeface="Times New Roman" pitchFamily="18" charset="0"/>
                <a:cs typeface="Times New Roman" pitchFamily="18" charset="0"/>
              </a:rPr>
              <a:t>THANK YOU</a:t>
            </a:r>
            <a:endParaRPr lang="en-US"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107</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MONEY BILL</vt:lpstr>
      <vt:lpstr>Article 110 0f the constitution deal with the definition of the money bill. It states that a bill is deemed to be a money bill if it contains the following,-</vt:lpstr>
      <vt:lpstr>3. The custody of the consolidated fund  of  India or   the contingency fund of India. 4. The appropriation of money out of the consolidated fund of India </vt:lpstr>
      <vt:lpstr>5. Declaration  of  any  expenditure charged on the consolidated fund of India. 6. Any matter incidental to any of the matters specified above.</vt:lpstr>
      <vt:lpstr> Conclusion Whether a bill is a money bill or not, the decisions of the speaker of the Lok sabha is final. His decision in this regards can not be questioned in any court of law or by the parliament or even the president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BILL</dc:title>
  <dc:creator>cw</dc:creator>
  <cp:lastModifiedBy>cw</cp:lastModifiedBy>
  <cp:revision>12</cp:revision>
  <dcterms:created xsi:type="dcterms:W3CDTF">2022-06-28T19:08:30Z</dcterms:created>
  <dcterms:modified xsi:type="dcterms:W3CDTF">2022-06-28T19:40:36Z</dcterms:modified>
</cp:coreProperties>
</file>