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2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9AD95-971F-491F-9666-EDA58EE2CEEC}" type="datetimeFigureOut">
              <a:rPr lang="en-US" smtClean="0"/>
              <a:t>12/20/2022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3C567-2BFC-4379-8031-BC47725B6CF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9AD95-971F-491F-9666-EDA58EE2CEEC}" type="datetimeFigureOut">
              <a:rPr lang="en-US" smtClean="0"/>
              <a:t>12/20/2022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3C567-2BFC-4379-8031-BC47725B6C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9AD95-971F-491F-9666-EDA58EE2CEEC}" type="datetimeFigureOut">
              <a:rPr lang="en-US" smtClean="0"/>
              <a:t>12/20/2022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3C567-2BFC-4379-8031-BC47725B6C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9AD95-971F-491F-9666-EDA58EE2CEEC}" type="datetimeFigureOut">
              <a:rPr lang="en-US" smtClean="0"/>
              <a:t>12/20/2022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3C567-2BFC-4379-8031-BC47725B6C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9AD95-971F-491F-9666-EDA58EE2CEEC}" type="datetimeFigureOut">
              <a:rPr lang="en-US" smtClean="0"/>
              <a:t>12/20/2022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81E3C567-2BFC-4379-8031-BC47725B6CF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9AD95-971F-491F-9666-EDA58EE2CEEC}" type="datetimeFigureOut">
              <a:rPr lang="en-US" smtClean="0"/>
              <a:t>12/20/2022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3C567-2BFC-4379-8031-BC47725B6C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9AD95-971F-491F-9666-EDA58EE2CEEC}" type="datetimeFigureOut">
              <a:rPr lang="en-US" smtClean="0"/>
              <a:t>12/20/2022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3C567-2BFC-4379-8031-BC47725B6C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9AD95-971F-491F-9666-EDA58EE2CEEC}" type="datetimeFigureOut">
              <a:rPr lang="en-US" smtClean="0"/>
              <a:t>12/20/2022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3C567-2BFC-4379-8031-BC47725B6C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9AD95-971F-491F-9666-EDA58EE2CEEC}" type="datetimeFigureOut">
              <a:rPr lang="en-US" smtClean="0"/>
              <a:t>12/20/2022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3C567-2BFC-4379-8031-BC47725B6C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9AD95-971F-491F-9666-EDA58EE2CEEC}" type="datetimeFigureOut">
              <a:rPr lang="en-US" smtClean="0"/>
              <a:t>12/20/2022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3C567-2BFC-4379-8031-BC47725B6C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9AD95-971F-491F-9666-EDA58EE2CEEC}" type="datetimeFigureOut">
              <a:rPr lang="en-US" smtClean="0"/>
              <a:t>12/20/2022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3C567-2BFC-4379-8031-BC47725B6C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659AD95-971F-491F-9666-EDA58EE2CEEC}" type="datetimeFigureOut">
              <a:rPr lang="en-US" smtClean="0"/>
              <a:t>12/20/2022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81E3C567-2BFC-4379-8031-BC47725B6CFA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GLOBALIZATION and politics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</a:t>
            </a:r>
          </a:p>
          <a:p>
            <a:r>
              <a:rPr lang="en-US" dirty="0" smtClean="0"/>
              <a:t>Dr. </a:t>
            </a:r>
            <a:r>
              <a:rPr lang="en-US" dirty="0" err="1" smtClean="0"/>
              <a:t>Pranami</a:t>
            </a:r>
            <a:r>
              <a:rPr lang="en-US" dirty="0" smtClean="0"/>
              <a:t> </a:t>
            </a:r>
            <a:r>
              <a:rPr lang="en-US" dirty="0" err="1" smtClean="0"/>
              <a:t>Laskar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Globalization is an umbrella term for a complex series of economic, social, technological and political changes that have been identified since the 1980s.</a:t>
            </a:r>
          </a:p>
          <a:p>
            <a:r>
              <a:rPr lang="en-US" dirty="0" smtClean="0"/>
              <a:t>It is a process of interaction and integration among the people, companies and governments of different nations, a process driven by international trade and investment and aided by information technology.</a:t>
            </a:r>
          </a:p>
          <a:p>
            <a:r>
              <a:rPr lang="en-US" dirty="0" smtClean="0"/>
              <a:t>It includes the realization of a world government where </a:t>
            </a:r>
            <a:r>
              <a:rPr lang="en-US" dirty="0" err="1" smtClean="0"/>
              <a:t>everyboy</a:t>
            </a:r>
            <a:r>
              <a:rPr lang="en-US" dirty="0" smtClean="0"/>
              <a:t> is global citizen.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FEATURES: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Liberalization</a:t>
            </a:r>
          </a:p>
          <a:p>
            <a:r>
              <a:rPr lang="en-US" dirty="0" smtClean="0"/>
              <a:t>Free trade</a:t>
            </a:r>
          </a:p>
          <a:p>
            <a:r>
              <a:rPr lang="en-US" dirty="0" smtClean="0"/>
              <a:t>Globalization of economic activity</a:t>
            </a:r>
          </a:p>
          <a:p>
            <a:r>
              <a:rPr lang="en-US" dirty="0" smtClean="0"/>
              <a:t>Liberalization of import-export system</a:t>
            </a:r>
          </a:p>
          <a:p>
            <a:r>
              <a:rPr lang="en-US" dirty="0" smtClean="0"/>
              <a:t>Privatization</a:t>
            </a:r>
          </a:p>
          <a:p>
            <a:r>
              <a:rPr lang="en-US" dirty="0" smtClean="0"/>
              <a:t>Increased collaboration</a:t>
            </a:r>
          </a:p>
          <a:p>
            <a:r>
              <a:rPr lang="en-US" dirty="0" smtClean="0"/>
              <a:t>Economic reforms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DIMENSIONS: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Economic dimension</a:t>
            </a:r>
          </a:p>
          <a:p>
            <a:r>
              <a:rPr lang="en-US" dirty="0" smtClean="0"/>
              <a:t>Technological dimension</a:t>
            </a:r>
          </a:p>
          <a:p>
            <a:r>
              <a:rPr lang="en-US" dirty="0" smtClean="0"/>
              <a:t>Political dimension</a:t>
            </a:r>
          </a:p>
          <a:p>
            <a:r>
              <a:rPr lang="en-US" dirty="0" smtClean="0"/>
              <a:t>Cultural dimension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VIEWS ON GLOBALIZATION AND MODERN NATION-STATE: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three views:</a:t>
            </a:r>
          </a:p>
          <a:p>
            <a:r>
              <a:rPr lang="en-US" dirty="0" smtClean="0"/>
              <a:t>The retreat scholars</a:t>
            </a:r>
          </a:p>
          <a:p>
            <a:r>
              <a:rPr lang="en-US" dirty="0" smtClean="0"/>
              <a:t>The state- centric scholars</a:t>
            </a:r>
          </a:p>
          <a:p>
            <a:r>
              <a:rPr lang="en-US" dirty="0" smtClean="0"/>
              <a:t>The </a:t>
            </a:r>
            <a:r>
              <a:rPr lang="en-US" dirty="0" err="1" smtClean="0"/>
              <a:t>transformationalist</a:t>
            </a:r>
            <a:r>
              <a:rPr lang="en-US" dirty="0" smtClean="0"/>
              <a:t> scholars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BENEFITS OF GLOBALIZATION 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Access to new cultures</a:t>
            </a:r>
          </a:p>
          <a:p>
            <a:r>
              <a:rPr lang="en-US" dirty="0" smtClean="0"/>
              <a:t>The spread of technology and new innovation</a:t>
            </a:r>
          </a:p>
          <a:p>
            <a:r>
              <a:rPr lang="en-US" dirty="0" smtClean="0"/>
              <a:t>Lower costs for products</a:t>
            </a:r>
          </a:p>
          <a:p>
            <a:r>
              <a:rPr lang="en-US" dirty="0" smtClean="0"/>
              <a:t>Increase in compensation</a:t>
            </a:r>
          </a:p>
          <a:p>
            <a:r>
              <a:rPr lang="en-US" dirty="0" smtClean="0"/>
              <a:t>High standard of living</a:t>
            </a:r>
          </a:p>
          <a:p>
            <a:r>
              <a:rPr lang="en-US" dirty="0" smtClean="0"/>
              <a:t>Access to new talent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RISKS OF GLOBALIZATION: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Inequality</a:t>
            </a:r>
          </a:p>
          <a:p>
            <a:r>
              <a:rPr lang="en-US" dirty="0" smtClean="0"/>
              <a:t>Inflation</a:t>
            </a:r>
          </a:p>
          <a:p>
            <a:r>
              <a:rPr lang="en-US" dirty="0" smtClean="0"/>
              <a:t>Vulnerability to external economic shocks</a:t>
            </a:r>
          </a:p>
          <a:p>
            <a:r>
              <a:rPr lang="en-US" dirty="0" smtClean="0"/>
              <a:t>Threats to the global commons</a:t>
            </a:r>
          </a:p>
          <a:p>
            <a:r>
              <a:rPr lang="en-US" dirty="0" smtClean="0"/>
              <a:t>Race to the bottom</a:t>
            </a:r>
          </a:p>
          <a:p>
            <a:r>
              <a:rPr lang="en-US" dirty="0" smtClean="0"/>
              <a:t>Trade imbalances</a:t>
            </a:r>
          </a:p>
          <a:p>
            <a:r>
              <a:rPr lang="en-US" dirty="0" smtClean="0"/>
              <a:t>Unemployment </a:t>
            </a:r>
          </a:p>
          <a:p>
            <a:r>
              <a:rPr lang="en-US" dirty="0" smtClean="0"/>
              <a:t>Standardization</a:t>
            </a:r>
          </a:p>
          <a:p>
            <a:r>
              <a:rPr lang="en-US" smtClean="0"/>
              <a:t>Dominant global brands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13</TotalTime>
  <Words>187</Words>
  <Application>Microsoft Office PowerPoint</Application>
  <PresentationFormat>On-screen Show (4:3)</PresentationFormat>
  <Paragraphs>41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Apex</vt:lpstr>
      <vt:lpstr>GLOBALIZATION and politics</vt:lpstr>
      <vt:lpstr>Slide 2</vt:lpstr>
      <vt:lpstr>FEATURES:</vt:lpstr>
      <vt:lpstr>DIMENSIONS:</vt:lpstr>
      <vt:lpstr>VIEWS ON GLOBALIZATION AND MODERN NATION-STATE:</vt:lpstr>
      <vt:lpstr>BENEFITS OF GLOBALIZATION :</vt:lpstr>
      <vt:lpstr>RISKS OF GLOBALIZATION: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GLOBALIZATION and politics</dc:title>
  <dc:creator>dg</dc:creator>
  <cp:lastModifiedBy>dg</cp:lastModifiedBy>
  <cp:revision>1</cp:revision>
  <dcterms:created xsi:type="dcterms:W3CDTF">2022-12-20T10:18:52Z</dcterms:created>
  <dcterms:modified xsi:type="dcterms:W3CDTF">2022-12-20T10:32:41Z</dcterms:modified>
</cp:coreProperties>
</file>