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1" d="100"/>
          <a:sy n="81" d="100"/>
        </p:scale>
        <p:origin x="-104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AB94CC1-90ED-4933-AF1F-1903E7C664E8}" type="datetimeFigureOut">
              <a:rPr lang="en-US" smtClean="0"/>
              <a:t>12/18/2022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E34CF90-4B4B-4690-8204-6E9493E1F7B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94CC1-90ED-4933-AF1F-1903E7C664E8}"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94CC1-90ED-4933-AF1F-1903E7C664E8}"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B94CC1-90ED-4933-AF1F-1903E7C664E8}"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B94CC1-90ED-4933-AF1F-1903E7C664E8}" type="datetimeFigureOut">
              <a:rPr lang="en-US" smtClean="0"/>
              <a:t>12/18/2022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34CF90-4B4B-4690-8204-6E9493E1F7B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B94CC1-90ED-4933-AF1F-1903E7C664E8}"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AB94CC1-90ED-4933-AF1F-1903E7C664E8}" type="datetimeFigureOut">
              <a:rPr lang="en-US" smtClean="0"/>
              <a:t>12/18/2022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AB94CC1-90ED-4933-AF1F-1903E7C664E8}" type="datetimeFigureOut">
              <a:rPr lang="en-US" smtClean="0"/>
              <a:t>12/18/2022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B94CC1-90ED-4933-AF1F-1903E7C664E8}" type="datetimeFigureOut">
              <a:rPr lang="en-US" smtClean="0"/>
              <a:t>12/18/2022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B94CC1-90ED-4933-AF1F-1903E7C664E8}"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34CF90-4B4B-4690-8204-6E9493E1F7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B94CC1-90ED-4933-AF1F-1903E7C664E8}" type="datetimeFigureOut">
              <a:rPr lang="en-US" smtClean="0"/>
              <a:t>12/18/2022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2E34CF90-4B4B-4690-8204-6E9493E1F7B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AB94CC1-90ED-4933-AF1F-1903E7C664E8}" type="datetimeFigureOut">
              <a:rPr lang="en-US" smtClean="0"/>
              <a:t>12/18/2022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E34CF90-4B4B-4690-8204-6E9493E1F7B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 ADMINISTRATION AS A CONCEPT</a:t>
            </a:r>
            <a:endParaRPr lang="en-US" dirty="0"/>
          </a:p>
        </p:txBody>
      </p:sp>
      <p:sp>
        <p:nvSpPr>
          <p:cNvPr id="3" name="Subtitle 2"/>
          <p:cNvSpPr>
            <a:spLocks noGrp="1"/>
          </p:cNvSpPr>
          <p:nvPr>
            <p:ph type="subTitle" idx="1"/>
          </p:nvPr>
        </p:nvSpPr>
        <p:spPr/>
        <p:txBody>
          <a:bodyPr/>
          <a:lstStyle/>
          <a:p>
            <a:r>
              <a:rPr lang="en-US" dirty="0" smtClean="0"/>
              <a:t>By:</a:t>
            </a:r>
          </a:p>
          <a:p>
            <a:r>
              <a:rPr lang="en-US" dirty="0" smtClean="0"/>
              <a:t>Dr. </a:t>
            </a:r>
            <a:r>
              <a:rPr lang="en-US" dirty="0" err="1" smtClean="0"/>
              <a:t>Pranami</a:t>
            </a:r>
            <a:r>
              <a:rPr lang="en-US" dirty="0" smtClean="0"/>
              <a:t> </a:t>
            </a:r>
            <a:r>
              <a:rPr lang="en-US" smtClean="0"/>
              <a:t>Laskar</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INGTRODUCTION:</a:t>
            </a:r>
            <a:endParaRPr lang="en-US" dirty="0"/>
          </a:p>
        </p:txBody>
      </p:sp>
      <p:sp>
        <p:nvSpPr>
          <p:cNvPr id="3" name="Content Placeholder 2"/>
          <p:cNvSpPr>
            <a:spLocks noGrp="1"/>
          </p:cNvSpPr>
          <p:nvPr>
            <p:ph idx="1"/>
          </p:nvPr>
        </p:nvSpPr>
        <p:spPr/>
        <p:txBody>
          <a:bodyPr/>
          <a:lstStyle/>
          <a:p>
            <a:r>
              <a:rPr lang="en-US" dirty="0" smtClean="0"/>
              <a:t>Public administration is continuously involved in policy making decision making, planning the work to be done, formulating the goals, working with legislature directing and supervising employees, providing leadership, determining work methods and procedures, exercising controls and other functions performed by the public servants. </a:t>
            </a:r>
          </a:p>
          <a:p>
            <a:r>
              <a:rPr lang="en-US" dirty="0" smtClean="0"/>
              <a:t>It is the ‘action part’ of government i.e. the system by which the purposes and goals of government are </a:t>
            </a:r>
            <a:r>
              <a:rPr lang="en-US" dirty="0" err="1" smtClean="0"/>
              <a:t>realised</a:t>
            </a:r>
            <a:r>
              <a:rPr lang="en-US" dirty="0" smtClean="0"/>
              <a: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Features:</a:t>
            </a:r>
            <a:endParaRPr lang="en-US" dirty="0"/>
          </a:p>
        </p:txBody>
      </p:sp>
      <p:sp>
        <p:nvSpPr>
          <p:cNvPr id="3" name="Content Placeholder 2"/>
          <p:cNvSpPr>
            <a:spLocks noGrp="1"/>
          </p:cNvSpPr>
          <p:nvPr>
            <p:ph idx="1"/>
          </p:nvPr>
        </p:nvSpPr>
        <p:spPr/>
        <p:txBody>
          <a:bodyPr/>
          <a:lstStyle/>
          <a:p>
            <a:r>
              <a:rPr lang="en-US" dirty="0" smtClean="0"/>
              <a:t>Public administration is a cooperative group effort in public setting.</a:t>
            </a:r>
          </a:p>
          <a:p>
            <a:r>
              <a:rPr lang="en-US" dirty="0" smtClean="0"/>
              <a:t>It covers the work of all three branches of government – legislative , executive and judicial and their inter- relationship. In a very narrow way it covers the work of only the executive branch of government.</a:t>
            </a:r>
          </a:p>
          <a:p>
            <a:r>
              <a:rPr lang="en-US" dirty="0" smtClean="0"/>
              <a:t>It has an important role in the formulation of public policy and is thus a part of the political process.</a:t>
            </a:r>
          </a:p>
          <a:p>
            <a:r>
              <a:rPr lang="en-US" dirty="0" smtClean="0"/>
              <a:t>It is different, in significant ways, form private administration.</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a:t>
            </a:r>
            <a:endParaRPr lang="en-US" dirty="0"/>
          </a:p>
        </p:txBody>
      </p:sp>
      <p:sp>
        <p:nvSpPr>
          <p:cNvPr id="3" name="Content Placeholder 2"/>
          <p:cNvSpPr>
            <a:spLocks noGrp="1"/>
          </p:cNvSpPr>
          <p:nvPr>
            <p:ph idx="1"/>
          </p:nvPr>
        </p:nvSpPr>
        <p:spPr/>
        <p:txBody>
          <a:bodyPr/>
          <a:lstStyle/>
          <a:p>
            <a:r>
              <a:rPr lang="en-US" dirty="0" smtClean="0"/>
              <a:t>While discussing the nature of public administration, it has two sets of views. These are</a:t>
            </a:r>
          </a:p>
          <a:p>
            <a:r>
              <a:rPr lang="en-US" dirty="0" smtClean="0"/>
              <a:t>1. Integral View</a:t>
            </a:r>
          </a:p>
          <a:p>
            <a:r>
              <a:rPr lang="en-US" dirty="0" smtClean="0"/>
              <a:t>2. Managerial View</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a:t>
            </a:r>
            <a:endParaRPr lang="en-US" dirty="0"/>
          </a:p>
        </p:txBody>
      </p:sp>
      <p:sp>
        <p:nvSpPr>
          <p:cNvPr id="3" name="Content Placeholder 2"/>
          <p:cNvSpPr>
            <a:spLocks noGrp="1"/>
          </p:cNvSpPr>
          <p:nvPr>
            <p:ph idx="1"/>
          </p:nvPr>
        </p:nvSpPr>
        <p:spPr/>
        <p:txBody>
          <a:bodyPr/>
          <a:lstStyle/>
          <a:p>
            <a:r>
              <a:rPr lang="en-US" dirty="0" smtClean="0"/>
              <a:t>Luther </a:t>
            </a:r>
            <a:r>
              <a:rPr lang="en-US" dirty="0" err="1" smtClean="0"/>
              <a:t>Gulick</a:t>
            </a:r>
            <a:r>
              <a:rPr lang="en-US" dirty="0" smtClean="0"/>
              <a:t> used the formation ‘</a:t>
            </a:r>
            <a:r>
              <a:rPr lang="en-US" dirty="0" err="1" smtClean="0"/>
              <a:t>POSDCoRB</a:t>
            </a:r>
            <a:r>
              <a:rPr lang="en-US" dirty="0" smtClean="0"/>
              <a:t>’ for describing scope of public administration.</a:t>
            </a:r>
          </a:p>
          <a:p>
            <a:r>
              <a:rPr lang="en-US" dirty="0" smtClean="0"/>
              <a:t>P- Planning</a:t>
            </a:r>
          </a:p>
          <a:p>
            <a:r>
              <a:rPr lang="en-US" dirty="0" smtClean="0"/>
              <a:t>O- Organization</a:t>
            </a:r>
          </a:p>
          <a:p>
            <a:r>
              <a:rPr lang="en-US" dirty="0" smtClean="0"/>
              <a:t>S- Staffing</a:t>
            </a:r>
          </a:p>
          <a:p>
            <a:r>
              <a:rPr lang="en-US" dirty="0" smtClean="0"/>
              <a:t>D- Directing</a:t>
            </a:r>
          </a:p>
          <a:p>
            <a:r>
              <a:rPr lang="en-US" dirty="0" smtClean="0"/>
              <a:t>Co- Coordination</a:t>
            </a:r>
          </a:p>
          <a:p>
            <a:r>
              <a:rPr lang="en-US" dirty="0" smtClean="0"/>
              <a:t>R- Reporting</a:t>
            </a:r>
          </a:p>
          <a:p>
            <a:r>
              <a:rPr lang="en-US" dirty="0" smtClean="0"/>
              <a:t>B- Budgeting</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TotalTime>
  <Words>229</Words>
  <Application>Microsoft Office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PUBLIC ADMINISTRATION AS A CONCEPT</vt:lpstr>
      <vt:lpstr>INGTRODUCTION:</vt:lpstr>
      <vt:lpstr>Features:</vt:lpstr>
      <vt:lpstr>NATURE:</vt:lpstr>
      <vt:lpstr>SCOPE: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ADMINISTRATION AS A CONCEPT</dc:title>
  <dc:creator>dg</dc:creator>
  <cp:lastModifiedBy>dg</cp:lastModifiedBy>
  <cp:revision>5</cp:revision>
  <dcterms:created xsi:type="dcterms:W3CDTF">2022-12-19T04:44:51Z</dcterms:created>
  <dcterms:modified xsi:type="dcterms:W3CDTF">2022-12-19T05:12:31Z</dcterms:modified>
</cp:coreProperties>
</file>