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D7FC-67CD-D14E-BDB9-98BBF4DC1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87178B-0C80-7641-B278-E4565A542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2AE82-40F7-AE47-94EC-0924A04C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C16A-314D-D848-880E-43B06B5B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66A07-F29E-1940-BDB8-EE4C22B2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3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1A1C-D377-EB46-BF38-796F4638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E7A6-9E5E-6E4C-9285-42CE1916E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9B60D-04BF-4E4D-A3AD-E3B46CED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59C26-CC05-4345-9398-A891FB2F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89893-02C7-724D-A411-021E981B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6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F96A9-E467-624A-BFDE-9F2665292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91EEE-923B-7E4D-9EE3-6B44702D1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2AF9-C9AE-C948-B00F-646F6D48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64821-6022-5843-BAEE-D30D581A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E31FF-FB33-5840-B854-269BA420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C3C5-6975-AF46-96B9-2FAA1607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D9014-D7AC-EA48-8EA7-F348B1B2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DE4A-9603-B042-BDAF-623BE0EE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D703D-BB76-9E43-8B8B-E4EC54B9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85B2-3B91-AF4B-9155-060A6EF1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0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AB43-35D5-0C46-97F6-33156003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71CF3-4796-8147-A2FC-3E47D07BE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14C3-4B6E-5147-8A71-428FF248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C4B5E-11A6-E948-8108-255B0A33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7ED55-5506-C948-8D90-BBC9453D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1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D685-6837-7141-BE1C-D57185724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BD3A3-0D02-2A4F-A90E-3FD37CC3F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E0EE2-ADE4-6E44-BBF5-3CF6A7009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37CE4-761C-9449-AEF1-12BA5748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EAB50-06A2-5245-ADDB-780F816F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65366-D65D-544C-A32E-28B5780E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9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81BC-9D25-3C43-8AB0-043B02F7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5AE5E-A9E7-5640-AEDB-3CD64700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1D098-0722-9842-A816-C72F6460F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92572C-5F0A-1441-9DB5-CE62BEC64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2BD9F-FD57-8340-861C-398FF845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FCFDB-3E96-1A45-A084-ABAB8A29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A6142-2260-5341-B01D-89C9D273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54C9D-D2A6-3645-A606-47294857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2530-52E3-A84F-B789-F00729EB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EDD46-A097-7849-A944-2566E5ED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00372-1789-E341-A0DC-5C0AB07C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32077-4BD3-A34C-BE57-2E6AF4EB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5F87F-809E-554B-95CA-D1BB35C1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38126-EBE1-E54E-A466-E6B1BB9A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3C194-6D65-6343-8555-D455CA4A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E9A6-9963-8F4A-98F6-F381C974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0D80C-9412-D440-9200-3A8211E5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9A440-5013-B446-9341-BEF060F3A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EDD5F-5A3D-3B46-95BD-170FD91D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596D2-66E1-0B4C-B1E8-25A9D63C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9E9A-7E16-A24E-AB64-B3EC613B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6303-CE09-E54B-8F5F-751F4B9CB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246F5-CE1E-BA49-9D85-8E3099E93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D50EB-26CC-784C-8C3E-B2CDB9A9B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B5650-115C-4040-87F6-E2D6F7B3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5CD0-2D3A-2A43-8696-753B8A0D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81A50-836E-5147-A83A-FA018ABD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3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5401A-4C3C-CC46-AB7C-C871456A2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EB599-A49C-CB41-A754-C66E43B1F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F4A2A-A660-A34B-94B8-D2ACE3F03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D9CA1-01F2-984F-88B3-3410E6C34071}" type="datetimeFigureOut">
              <a:rPr lang="en-US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7BB3D-ED8C-1F4C-95B7-C48C7B855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D9E6-A55E-F046-8EF2-281AE2A3E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7B18-D222-774D-82B2-CFF07D8AED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63B5-E70E-574C-BBE7-D65703EA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/>
              <a:t>   উপন্যাসৰ ধাৰণা ,সংজ্ঞা আৰু ৰূপবৈচিত্ৰ্য</a:t>
            </a:r>
            <a:br>
              <a:rPr lang="en-IN"/>
            </a:br>
            <a:r>
              <a:rPr lang="en-IN"/>
              <a:t>      প্ৰস্তুতকৰ্তা: সোমনাথ বৰা (ষষ্ঠ ষাণ্মাসিকৰ বাবে)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5EA2-46A3-1945-BE52-A713684E6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247" y="1690688"/>
            <a:ext cx="10515600" cy="4390430"/>
          </a:xfrm>
        </p:spPr>
        <p:txBody>
          <a:bodyPr/>
          <a:lstStyle/>
          <a:p>
            <a:r>
              <a:rPr lang="en-IN"/>
              <a:t>উপন্যাস এবিধ মনেসজা কাহিনীৰ দীঘল গল্প।</a:t>
            </a:r>
          </a:p>
          <a:p>
            <a:r>
              <a:rPr lang="en-IN"/>
              <a:t>উপন্যাসৰ ঘটনাৱলী সঁচা নহয়,কিন্তু অতি সহজেই সঁচা হ’ব পাৰে।</a:t>
            </a:r>
          </a:p>
          <a:p>
            <a:r>
              <a:rPr lang="en-IN"/>
              <a:t>উপন্যাসৰ উৎস বিচাৰি বহুতে মধ্যযুগৰ ৰোমাঞ্চবিলাকৰ ওচৰ চাপিব খোজে আৰু ইয়াৰ মাজতে উপন্যাসৰ পূৰ্বাভাস দেখা পায়।</a:t>
            </a:r>
          </a:p>
          <a:p>
            <a:r>
              <a:rPr lang="en-IN"/>
              <a:t>মিগুৱেল ছাৰ্ভেন্তিজৰ ‘ডন কুইকছোট ‘গ্ৰন্থখনৰ মাজত বহুতে উপন্যাসৰ উপাদান বিচাৰি পায়।</a:t>
            </a:r>
          </a:p>
          <a:p>
            <a:r>
              <a:rPr lang="en-IN"/>
              <a:t>ডেনিয়েল ডেফোৰ ‘ৰবিন্সন ক্ৰুছো’ৰ মাজতে উপন্যাসৰ স্পষ্ট ৰূপ জিলিকি উঠিছে।</a:t>
            </a:r>
          </a:p>
          <a:p>
            <a:r>
              <a:rPr lang="en-IN"/>
              <a:t>বাস্তৱতা আৰু ব্যক্তিসত্ত্বাৰ স্বতন্ত্ৰতা উপন্যাসৰ অন্যতম লক্ষণ।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962A-38A2-2F4D-8A9B-E9D4B870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3D53F-92CE-DF45-A85D-D9A9687B3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779985"/>
            <a:ext cx="10515600" cy="4351338"/>
          </a:xfrm>
        </p:spPr>
        <p:txBody>
          <a:bodyPr/>
          <a:lstStyle/>
          <a:p>
            <a:r>
              <a:rPr lang="en-IN"/>
              <a:t>আচলতে উপন্যাস পশ্চিমীয়া সাহিত্য-জগতৰ সৃষ্টি।</a:t>
            </a:r>
          </a:p>
          <a:p>
            <a:endParaRPr lang="en-IN"/>
          </a:p>
          <a:p>
            <a:r>
              <a:rPr lang="en-IN"/>
              <a:t>উপন্যাসক কাহিনীৰ বিশালতা,চৰিত্ৰৰ আধিক্য,পটভূমিৰ পৰিধি আদিৰ ফালৰপৰা প্ৰাচীন মহাকাব্যৰ লগত তুলনা কৰিব পাৰি।</a:t>
            </a:r>
          </a:p>
          <a:p>
            <a:endParaRPr lang="en-IN"/>
          </a:p>
          <a:p>
            <a:r>
              <a:rPr lang="en-IN"/>
              <a:t>প্ৰথম অৱস্থাত সৃষ্টি হোৱা উপন্যাসত কাহিনী আৰু চৰিত্ৰৰ প্ৰাধান্য আছিল আৰু কাহিনীৰ স্বাভাৱিক গতি আছিল।এনে উপন্যাসক পৰম্পৰাগত উপন্যাস বোলা হয়।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উপন্যাসৰ ধাৰণা ,সংজ্ঞা আৰু ৰূপবৈচিত্ৰ্য       প্ৰস্তুতকৰ্তা: সোমনাথ বৰা (ষষ্ঠ ষাণ্মাসিকৰ বাবে)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borasomnath@gmail.com</dc:creator>
  <cp:lastModifiedBy>Somnath Bors</cp:lastModifiedBy>
  <cp:revision>4</cp:revision>
  <dcterms:created xsi:type="dcterms:W3CDTF">2020-02-07T16:37:34Z</dcterms:created>
  <dcterms:modified xsi:type="dcterms:W3CDTF">2022-06-28T10:00:26Z</dcterms:modified>
</cp:coreProperties>
</file>