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560E-2736-144E-B512-45B46DB1D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ED817-F882-7F4A-B336-AEEA99A0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0B623-9911-FB40-AAE3-B8308540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AF578-9E67-504B-89E5-E427441A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733FE-729F-564A-8A72-B3C0CDC4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7277-AEEF-B548-B294-CF1B2B53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4DE3D-4DB7-8D43-812B-F80EAA9CF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3B61A-6F3E-654B-9C7C-11938B5C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C03E6-7F0F-5643-8904-830C630C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7B32B-F642-C04B-B481-F36EDEAE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1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65A7E-D23C-EE4A-8DD3-33AE43D10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70A32-0615-5446-9EDB-CF58BB2AD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DAD6B-E209-134F-826B-55FE704D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DB3D4-A151-AD45-801C-99258725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3AC4-92AA-6941-99ED-153862C2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F276A-652E-4743-9648-4F5A4D15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15FD-A627-AF47-B564-6CDA4D77D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2CF2F-E714-C949-9602-1A88DAB2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D2943-67D4-E74E-A1E4-FAB0063E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D1C35-1FF9-024D-A27E-80995640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2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0AE3D-03B3-0B49-BA24-11C9E96B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68743-2597-4548-A269-7F158D5F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4F75E-8EFC-9F40-9B19-DD7EC738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F25D5-020A-5C4A-A476-C52AFCE6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B796-E641-0A46-82A9-E31D3805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0709-82FC-3541-8F7F-3452CC88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57E54-B600-544B-A7BD-40B24314F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81D2-7E19-DB4A-90C1-4DDCBECAB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8EFB9-0714-A646-BD69-B097A634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4EB96-6A3C-FE47-B33D-8DE70708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A2A5F-A6F7-0A40-9441-8F9DB669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8BF6-5705-E744-BEBD-87D54669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E05CE-2D50-604E-9215-C75A7EF41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DD27B-1623-7444-8648-3140BB8D0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FEDC8-1845-2446-A1D6-DAD14A36F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3EDE0-6ED2-734C-AF80-C185C232C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4596C-F977-1846-ACB4-0364052D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A769F-D847-6C4F-8BF5-37D9CE9F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D78C3-796F-454B-AA9B-05236E39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93D7-F3DD-F147-A13D-21BC6A6E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3E925-4765-1049-8C22-4B2FDF12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74FFD-B56B-7343-908E-839F7308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930B0-9FAD-624D-A6CB-FFD792FE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06019-C047-1D43-935D-DDC521B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766F5-47EC-DA42-BD83-72EA4EF7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1ED54-F0BF-EC4B-83A5-6C7C847F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48DD-A574-1440-8EF6-D33908C1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2AAC5-E739-7243-AF56-885C15336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63A21-57A2-3C46-98F1-42EE1578A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2128D-456F-8E4B-B560-7F3CFBF2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C3673-5BD7-8746-B89C-05B23A122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CB1CA-ACA8-534E-9225-58FA872E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6A035-62ED-6F4C-8967-3D9DAF63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2A749-59AC-6441-89AA-269F5F08E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949E1-15AC-7047-9E0A-135D3C135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192D8-7845-FE45-A266-D9D9C952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98638-4AB4-7847-80CC-75902992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B44D6-CD20-8E49-9CCB-7A4B3A7A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A32A6-4795-DC45-B9EA-64D3A60A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A8CD5-3B56-0740-89C3-833D7352D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FD67F-F661-A14D-B1E5-093D24779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A0BD-38B8-AD42-B79F-3807CA6D007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FF804-9A92-8D4B-A606-817762962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DFE1E-C8E0-6545-93D9-8AC6DD76B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8A80-998B-164A-8785-78F3776CDC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1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884-F784-4442-80BA-F3A05DC84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8977313" cy="4135437"/>
          </a:xfrm>
        </p:spPr>
        <p:txBody>
          <a:bodyPr/>
          <a:lstStyle/>
          <a:p>
            <a:br>
              <a:rPr lang="en-IN"/>
            </a:br>
            <a:r>
              <a:rPr lang="en-IN"/>
              <a:t>সোমনাথ বৰা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FFE19-D500-BA47-BC79-3E4722272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অসমত শাক্তধৰ্ম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AC7B-1307-104D-BFFA-57396932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অসমত শক্তিপূজা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9583-5629-584F-979B-741E9EA0C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অতি প্ৰাচীন কালৰে পৰাই অসমত শাক্তধৰ্ম চলি আহিছে।</a:t>
            </a:r>
          </a:p>
          <a:p>
            <a:endParaRPr lang="en-IN"/>
          </a:p>
          <a:p>
            <a:r>
              <a:rPr lang="en-IN"/>
              <a:t>মৃদুৰূপত শক্তিদেৱী চিৰকল্যাণময়ী মাতৃৰূপা আই হৈ উৰ্বৰতা প্ৰদান কৰে।</a:t>
            </a:r>
          </a:p>
          <a:p>
            <a:endParaRPr lang="en-IN"/>
          </a:p>
          <a:p>
            <a:r>
              <a:rPr lang="en-IN"/>
              <a:t>উগ্ৰৰূপত শক্তিদেৱী পৰ্বত-পাহাৰ,অৰণ্যত লুকাই থকা ভীষণ প্ৰকৃতিৰ ৰক্তলোলুপা দেৱী হিচাবে পোৱা যায়।</a:t>
            </a:r>
          </a:p>
          <a:p>
            <a:endParaRPr lang="en-IN"/>
          </a:p>
          <a:p>
            <a:r>
              <a:rPr lang="en-IN"/>
              <a:t>অসমত প্ৰাচীন কালত শক্তিদেৱীৰ বিভিন্ন ৰূপৰ পূজা উৰ্বৰতাৰ কামনাৰে প্ৰচলিত আছিল।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B98E-F2DE-8B47-8036-F42B4671D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দেৱীৰ বিভিন্ন নাম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EBA4-D927-D247-AB26-15292C65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6" y="1690688"/>
            <a:ext cx="10515600" cy="4351338"/>
          </a:xfrm>
        </p:spPr>
        <p:txBody>
          <a:bodyPr/>
          <a:lstStyle/>
          <a:p>
            <a:r>
              <a:rPr lang="en-IN"/>
              <a:t>অসমত বিভিন্ন জনগোষ্ঠীৰ মাজত দেৱী ভিন্ন নামেৰে জনাজাত আছিল।জয়ন্তীয়া সকলৰ বুঢ়ী গোসানী,খাচীসকলৰ দেৱী কামাইখা,বৰোৰ খাম্ মাইখা,চুতীয়া দেউৰীৰ দিক্কৰবাসিনী কেচাইখাইতী,ৰাভাসকলৰ দেৱী তামায়,ডিমাছা সকলৰ দেৱী হেৰেমডী,তিৱাসকলৰ দেৱী কালিকা—এইবোৰ নামেৰে পৰিচিত আছিল।</a:t>
            </a:r>
          </a:p>
          <a:p>
            <a:endParaRPr lang="en-IN"/>
          </a:p>
          <a:p>
            <a:r>
              <a:rPr lang="en-IN"/>
              <a:t>ইয়াৰ উপৰি শক্তিদেৱীয়ে বিভিন্ন সময়ত  লোৱা বিভিন্ন ৰূপক বেলেগ বেলেগ নামেৰে জনা যায়।তেনে কিছুমান নাম হ’ল আদ্যা,দুৰ্গা, চণ্ডী,চামুণ্ডা,কাত্যায়নী,কামাখ্যা,ভূৱনেশ্বৰী,দীৰ্ঘেশ্বৰী,কেঁচাইখাইতী,ভৈৰৱী, মালিনী,মহামায়া আদি।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0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EF86-97C8-B143-843F-1E8F9928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শক্তি দেৱীৰ বিখ্যাত পীঠস্থান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9C69-6AED-574B-BB2A-02348AA5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/>
              <a:t>    অতি বিখ্যাত পীঠস্থান নীলাচলৰ কামাখ্যা মন্দিৰ।শিলঘাটতো কামাখ্যা মন্দিৰ আছে।</a:t>
            </a:r>
          </a:p>
          <a:p>
            <a:endParaRPr lang="en-IN"/>
          </a:p>
          <a:p>
            <a:r>
              <a:rPr lang="en-IN"/>
              <a:t>অৰুণাচল সীমান্তত চিলাপথাৰৰ মালিনীস্থান।</a:t>
            </a:r>
          </a:p>
          <a:p>
            <a:endParaRPr lang="en-IN"/>
          </a:p>
          <a:p>
            <a:r>
              <a:rPr lang="en-IN"/>
              <a:t>শদিয়াৰ তাম্ৰেশ্বৰী বা কেচাইখাইতী গোসানীৰ মন্দিৰ।</a:t>
            </a:r>
          </a:p>
          <a:p>
            <a:endParaRPr lang="en-IN"/>
          </a:p>
          <a:p>
            <a:r>
              <a:rPr lang="en-IN"/>
              <a:t>দেও‌পানীৰ বুঢ়া-বুঢ়ীৰ মন্দিৰ।</a:t>
            </a:r>
          </a:p>
          <a:p>
            <a:endParaRPr lang="en-IN"/>
          </a:p>
          <a:p>
            <a:r>
              <a:rPr lang="en-IN"/>
              <a:t>জয়সাগৰ আৰু গৌৰীসাগৰৰ দেৱীদৌল।</a:t>
            </a:r>
          </a:p>
          <a:p>
            <a:endParaRPr lang="en-IN"/>
          </a:p>
          <a:p>
            <a:r>
              <a:rPr lang="en-IN"/>
              <a:t>নেঘেৰীটিঙৰ দেৱী দুৰ্গাৰ দৌল।</a:t>
            </a:r>
          </a:p>
          <a:p>
            <a:endParaRPr lang="en-IN"/>
          </a:p>
          <a:p>
            <a:r>
              <a:rPr lang="en-IN"/>
              <a:t>তেজপুৰৰ ভৈৰৱী মন্দিৰ।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4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B14D-019F-5A4A-B1A4-75E1C308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E5476-3D06-8446-9BD9-AFACE92AC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/>
              <a:t>গুৱাহাটীৰ মঙ্গলচণ্ডী আৰু যোৰপুখঙৰীৰ উগ্ৰতাৰা।</a:t>
            </a:r>
          </a:p>
          <a:p>
            <a:endParaRPr lang="en-IN"/>
          </a:p>
          <a:p>
            <a:r>
              <a:rPr lang="en-IN"/>
              <a:t>গোৱালপাৰা ৰ অভয়াদেৱীৰ দেৱালয়।</a:t>
            </a:r>
          </a:p>
          <a:p>
            <a:endParaRPr lang="en-IN"/>
          </a:p>
          <a:p>
            <a:r>
              <a:rPr lang="en-IN"/>
              <a:t>কাছাৰৰ কুমিগ্ৰামত কাঁচাখান্তি গোসানীৰ পীঠ।</a:t>
            </a:r>
          </a:p>
          <a:p>
            <a:endParaRPr lang="en-IN"/>
          </a:p>
          <a:p>
            <a:r>
              <a:rPr lang="en-IN"/>
              <a:t>ক্ষেত্ৰীৰ কামাখ্যা মন্দিৰ।</a:t>
            </a:r>
          </a:p>
          <a:p>
            <a:endParaRPr lang="en-IN"/>
          </a:p>
          <a:p>
            <a:r>
              <a:rPr lang="en-IN"/>
              <a:t>নীলাচলত ভূবনেশ্বৰী মন্দিৰ।</a:t>
            </a:r>
          </a:p>
          <a:p>
            <a:endParaRPr lang="en-IN"/>
          </a:p>
          <a:p>
            <a:r>
              <a:rPr lang="en-IN"/>
              <a:t>যোগীজান ৰষড়ভূজা চামুণ্ডা মূৰ্তি।</a:t>
            </a:r>
          </a:p>
          <a:p>
            <a:endParaRPr lang="en-IN"/>
          </a:p>
          <a:p>
            <a:r>
              <a:rPr lang="en-IN"/>
              <a:t>ঘাৰমৰাত (লক্ষিমপুৰ) নীল গোসানীৰ দেৱালয়।</a:t>
            </a:r>
          </a:p>
          <a:p>
            <a:endParaRPr lang="en-IN"/>
          </a:p>
          <a:p>
            <a:r>
              <a:rPr lang="en-IN"/>
              <a:t>ডিব্ৰুগড়ৰ জামিৰা মৌজাত কলী আইৰ থান।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3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সোমনাথ বৰা</vt:lpstr>
      <vt:lpstr>      অসমত শক্তিপূজা</vt:lpstr>
      <vt:lpstr>    দেৱীৰ বিভিন্ন নাম</vt:lpstr>
      <vt:lpstr>   শক্তি দেৱীৰ বিখ্যাত পীঠস্থান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borasomnath@gmail.com</dc:creator>
  <cp:lastModifiedBy>Somnath Bors</cp:lastModifiedBy>
  <cp:revision>5</cp:revision>
  <dcterms:created xsi:type="dcterms:W3CDTF">2019-11-09T06:43:12Z</dcterms:created>
  <dcterms:modified xsi:type="dcterms:W3CDTF">2022-06-28T10:00:48Z</dcterms:modified>
</cp:coreProperties>
</file>