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08E278-3C4D-4585-A74D-559499ED4F7B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6915FE-34CA-4EF5-8987-BE277CE79D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SOCIOLOGY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BY-</a:t>
            </a:r>
          </a:p>
          <a:p>
            <a:r>
              <a:rPr lang="en-US" dirty="0" smtClean="0"/>
              <a:t>SAGARIKA SHARMA</a:t>
            </a:r>
          </a:p>
          <a:p>
            <a:r>
              <a:rPr lang="en-US" dirty="0" smtClean="0"/>
              <a:t>DEPT. OF SOCIOLOGY</a:t>
            </a:r>
          </a:p>
          <a:p>
            <a:r>
              <a:rPr lang="en-US" dirty="0" smtClean="0"/>
              <a:t>DR. BKB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1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Urban sociology is that branch of Sociology which deals with the city or the urban community, with urbanization and urbanism.”- J A Quinn.</a:t>
            </a:r>
          </a:p>
          <a:p>
            <a:r>
              <a:rPr lang="en-US" dirty="0" smtClean="0"/>
              <a:t>Thus, Urban Sociology is the sociology of urban life and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AND IMPORTANCE: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Deals with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Origin and development of the city.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development of towns, social disorganizations.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problems of urban life.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Institution of marriage in urban context.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Concept, structure and change in family in urban area.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Class structure and class struggle in urban area.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Methods of solving urban issues.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Planning and control in urban society.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Structure and function of urban community.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Gender issues in urban area.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Urban ecology.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Urban network.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Political economy in urban context.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urban society: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Size.</a:t>
            </a:r>
          </a:p>
          <a:p>
            <a:r>
              <a:rPr lang="en-US" dirty="0" smtClean="0"/>
              <a:t>Density of population.</a:t>
            </a:r>
          </a:p>
          <a:p>
            <a:r>
              <a:rPr lang="en-US" dirty="0" smtClean="0"/>
              <a:t>Nuclear family.</a:t>
            </a:r>
          </a:p>
          <a:p>
            <a:r>
              <a:rPr lang="en-US" dirty="0" smtClean="0"/>
              <a:t>Marriage.</a:t>
            </a:r>
          </a:p>
          <a:p>
            <a:r>
              <a:rPr lang="en-US" dirty="0" smtClean="0"/>
              <a:t>Various Occupations.</a:t>
            </a:r>
          </a:p>
          <a:p>
            <a:r>
              <a:rPr lang="en-US" dirty="0" smtClean="0"/>
              <a:t>Class difference.</a:t>
            </a:r>
          </a:p>
          <a:p>
            <a:r>
              <a:rPr lang="en-US" dirty="0" smtClean="0"/>
              <a:t>Social heterogeneity.</a:t>
            </a:r>
          </a:p>
          <a:p>
            <a:r>
              <a:rPr lang="en-US" dirty="0" smtClean="0"/>
              <a:t>Secondary interactions and relations.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3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CHARECTERISTICS OF URBAN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Materialism.</a:t>
            </a:r>
          </a:p>
          <a:p>
            <a:r>
              <a:rPr lang="en-US" dirty="0" smtClean="0"/>
              <a:t>Individualism.</a:t>
            </a:r>
          </a:p>
          <a:p>
            <a:r>
              <a:rPr lang="en-US" dirty="0" smtClean="0"/>
              <a:t>Rationality.</a:t>
            </a:r>
          </a:p>
          <a:p>
            <a:r>
              <a:rPr lang="en-US" dirty="0" smtClean="0"/>
              <a:t>Rapid change- social, cultural.</a:t>
            </a:r>
          </a:p>
          <a:p>
            <a:r>
              <a:rPr lang="en-US" dirty="0" smtClean="0"/>
              <a:t>Voluntary associations.</a:t>
            </a:r>
          </a:p>
          <a:p>
            <a:r>
              <a:rPr lang="en-US" dirty="0" smtClean="0"/>
              <a:t>Formal social control.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47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8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204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URBAN SOCIOLOGY</vt:lpstr>
      <vt:lpstr>DEFINITION: MEANING</vt:lpstr>
      <vt:lpstr>SCOPE AND IMPORTANCE:</vt:lpstr>
      <vt:lpstr>Characteristics of urban society:</vt:lpstr>
      <vt:lpstr>CHARECTERISTICS OF URBAN SOCIETY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SOCIOLOGY</dc:title>
  <dc:creator>user</dc:creator>
  <cp:lastModifiedBy>user</cp:lastModifiedBy>
  <cp:revision>3</cp:revision>
  <dcterms:created xsi:type="dcterms:W3CDTF">2020-05-07T12:30:39Z</dcterms:created>
  <dcterms:modified xsi:type="dcterms:W3CDTF">2020-05-07T12:57:31Z</dcterms:modified>
</cp:coreProperties>
</file>