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Organizational Commitment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Gitartha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Kusre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Assistant Professor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Dept of Psychology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Dr. BKB College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Organizational Commitment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Organizational Commitment refers to the level of engagement and dedication employees have towards their individual jobs and the organization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Boosts Employs retention 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Increase Productivity 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Enhances Organizational Performance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Creates Organizational Development 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Improves Cooperate Image 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Why Is Organizational Commitment Important ?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Workplace Satisfaction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Fair Compensation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Leadership Style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Job stability 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Communication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Factors that Influence Organizational Commitment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employee Productivity 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Reduced Absenteeism 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Excellent Team Players 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Strong Advocates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Advantages of Organizational Commitment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Create strong teamwork culture.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Communicate clear goals and expectation to the employees.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Maintain work ethics.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transparent and encourage open communication 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 Trust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Foster a positive work culture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to Improve Organizational Commitment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</TotalTime>
  <Words>122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Organizational Commitment </vt:lpstr>
      <vt:lpstr>Organizational Commitment </vt:lpstr>
      <vt:lpstr>Why Is Organizational Commitment Important ? </vt:lpstr>
      <vt:lpstr>Factors that Influence Organizational Commitment </vt:lpstr>
      <vt:lpstr>Advantages of Organizational Commitment </vt:lpstr>
      <vt:lpstr>How to Improve Organizational Commitment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Commitment </dc:title>
  <dc:creator>gitartha kusre</dc:creator>
  <cp:lastModifiedBy>Gitartha</cp:lastModifiedBy>
  <cp:revision>5</cp:revision>
  <dcterms:created xsi:type="dcterms:W3CDTF">2006-08-16T00:00:00Z</dcterms:created>
  <dcterms:modified xsi:type="dcterms:W3CDTF">2022-06-30T07:48:42Z</dcterms:modified>
</cp:coreProperties>
</file>