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Gitartha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Kusre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Dept. of Psychology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BKB College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Psychology, the term aggression refers to an range of behaviors that can result in both physical and psychological harm to yourself, others or objects in the environment.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type of behaviors centers on harming another person either physically or mentally.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can be a sign  of an underlying mental health disorder, a substance use disorder or a medical disorder.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 psychologists define aggression as behavior i.e. intended to harm another individual who does not wish to be harmed. (Baron and Richardson)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involve perception of intent.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of 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Aggression can take variety of forms including,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Physical 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Verbal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Emotional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Mental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Purposes of 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Aggression can serve a number of different purposes including-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express anger or hostility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assert dominance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intimidate or threaten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achieve a goal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express Possession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response to fear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reaction to pain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compete with Others 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Psychologists distinguish between two different types of aggression-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Impulsive Aggression- It is also known as affective aggression. It is characterized by strong emotion usually anger. This form of aggression is not planned and often take place in the heat of moment.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Instrumental Aggression- Also known as predatory aggression. It is marked by behaviors that is intended to achieve a longer goal. Hurting another person in a robbery is an example. The aggressor’s goal is to achieve money and harming another individual to achieve his aim.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that Can Influence Aggression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number of different factors can influence the aggression, including-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Biological Factors- Men are more likely than woman to engage in physical aggression, but woman used non-physical forms, such as verbal aggressions, relational aggression, social rejection. 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Environmental Factors- How we are raised may play a role. People who grow up witnessing more forms of aggression are more likely to believe that such violence and hospitality are socially acceptable. </a:t>
            </a: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Factors- especially, people with dementia, psychosis, alcohol abuse, drug abuse, brain injuries or abnormalities can influence aggression.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334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Aggression </vt:lpstr>
      <vt:lpstr>What is Aggression </vt:lpstr>
      <vt:lpstr>Forms of Aggression </vt:lpstr>
      <vt:lpstr>Purposes of Aggression </vt:lpstr>
      <vt:lpstr>Types of Aggression </vt:lpstr>
      <vt:lpstr>Factors that Can Influence Aggression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Aggression </dc:title>
  <dc:creator>gitartha kusre</dc:creator>
  <cp:lastModifiedBy>Gitartha</cp:lastModifiedBy>
  <cp:revision>11</cp:revision>
  <dcterms:created xsi:type="dcterms:W3CDTF">2006-08-16T00:00:00Z</dcterms:created>
  <dcterms:modified xsi:type="dcterms:W3CDTF">2022-06-29T11:29:54Z</dcterms:modified>
</cp:coreProperties>
</file>