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2" r:id="rId8"/>
    <p:sldId id="261"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55" d="100"/>
          <a:sy n="55" d="100"/>
        </p:scale>
        <p:origin x="758"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8AD33-F567-4030-A652-89CD8F12CC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EBD02BD7-FC19-4ABB-9501-51E481CCB3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A268A0BA-D62B-4D34-992D-EFBB1634C1FB}"/>
              </a:ext>
            </a:extLst>
          </p:cNvPr>
          <p:cNvSpPr>
            <a:spLocks noGrp="1"/>
          </p:cNvSpPr>
          <p:nvPr>
            <p:ph type="dt" sz="half" idx="10"/>
          </p:nvPr>
        </p:nvSpPr>
        <p:spPr/>
        <p:txBody>
          <a:bodyPr/>
          <a:lstStyle/>
          <a:p>
            <a:fld id="{9F8A39CD-6DAF-48B6-8157-9BFBE723AA7D}" type="datetimeFigureOut">
              <a:rPr lang="en-IN" smtClean="0"/>
              <a:t>09-09-2020</a:t>
            </a:fld>
            <a:endParaRPr lang="en-IN"/>
          </a:p>
        </p:txBody>
      </p:sp>
      <p:sp>
        <p:nvSpPr>
          <p:cNvPr id="5" name="Footer Placeholder 4">
            <a:extLst>
              <a:ext uri="{FF2B5EF4-FFF2-40B4-BE49-F238E27FC236}">
                <a16:creationId xmlns:a16="http://schemas.microsoft.com/office/drawing/2014/main" id="{208C0AE9-C735-4FF5-89F0-3040C26455F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2F44D1D-CADB-4D83-A261-FE1875034AE4}"/>
              </a:ext>
            </a:extLst>
          </p:cNvPr>
          <p:cNvSpPr>
            <a:spLocks noGrp="1"/>
          </p:cNvSpPr>
          <p:nvPr>
            <p:ph type="sldNum" sz="quarter" idx="12"/>
          </p:nvPr>
        </p:nvSpPr>
        <p:spPr/>
        <p:txBody>
          <a:bodyPr/>
          <a:lstStyle/>
          <a:p>
            <a:fld id="{5A92C9D1-5785-4C65-B6CA-95A3614600FA}" type="slidenum">
              <a:rPr lang="en-IN" smtClean="0"/>
              <a:t>‹#›</a:t>
            </a:fld>
            <a:endParaRPr lang="en-IN"/>
          </a:p>
        </p:txBody>
      </p:sp>
    </p:spTree>
    <p:extLst>
      <p:ext uri="{BB962C8B-B14F-4D97-AF65-F5344CB8AC3E}">
        <p14:creationId xmlns:p14="http://schemas.microsoft.com/office/powerpoint/2010/main" val="742003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857CD-8FD4-434A-869B-4CB48D78443A}"/>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14B2532-E2B7-4BE8-9E4B-B5B627873E9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88D855B-5CF5-46CB-A172-E68F54A22AE6}"/>
              </a:ext>
            </a:extLst>
          </p:cNvPr>
          <p:cNvSpPr>
            <a:spLocks noGrp="1"/>
          </p:cNvSpPr>
          <p:nvPr>
            <p:ph type="dt" sz="half" idx="10"/>
          </p:nvPr>
        </p:nvSpPr>
        <p:spPr/>
        <p:txBody>
          <a:bodyPr/>
          <a:lstStyle/>
          <a:p>
            <a:fld id="{9F8A39CD-6DAF-48B6-8157-9BFBE723AA7D}" type="datetimeFigureOut">
              <a:rPr lang="en-IN" smtClean="0"/>
              <a:t>09-09-2020</a:t>
            </a:fld>
            <a:endParaRPr lang="en-IN"/>
          </a:p>
        </p:txBody>
      </p:sp>
      <p:sp>
        <p:nvSpPr>
          <p:cNvPr id="5" name="Footer Placeholder 4">
            <a:extLst>
              <a:ext uri="{FF2B5EF4-FFF2-40B4-BE49-F238E27FC236}">
                <a16:creationId xmlns:a16="http://schemas.microsoft.com/office/drawing/2014/main" id="{32898868-F7C7-4A5E-A7B2-D4E1579062C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59341CA-9B9A-4F8D-A2CB-7E597AEC46A6}"/>
              </a:ext>
            </a:extLst>
          </p:cNvPr>
          <p:cNvSpPr>
            <a:spLocks noGrp="1"/>
          </p:cNvSpPr>
          <p:nvPr>
            <p:ph type="sldNum" sz="quarter" idx="12"/>
          </p:nvPr>
        </p:nvSpPr>
        <p:spPr/>
        <p:txBody>
          <a:bodyPr/>
          <a:lstStyle/>
          <a:p>
            <a:fld id="{5A92C9D1-5785-4C65-B6CA-95A3614600FA}" type="slidenum">
              <a:rPr lang="en-IN" smtClean="0"/>
              <a:t>‹#›</a:t>
            </a:fld>
            <a:endParaRPr lang="en-IN"/>
          </a:p>
        </p:txBody>
      </p:sp>
    </p:spTree>
    <p:extLst>
      <p:ext uri="{BB962C8B-B14F-4D97-AF65-F5344CB8AC3E}">
        <p14:creationId xmlns:p14="http://schemas.microsoft.com/office/powerpoint/2010/main" val="181570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F4F4BD-17EE-4020-8501-DE1BB08C5D9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20334F8-C746-49D2-957F-EE5D7663F8B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4954E2D-85EF-4DE9-8253-F13DA0107337}"/>
              </a:ext>
            </a:extLst>
          </p:cNvPr>
          <p:cNvSpPr>
            <a:spLocks noGrp="1"/>
          </p:cNvSpPr>
          <p:nvPr>
            <p:ph type="dt" sz="half" idx="10"/>
          </p:nvPr>
        </p:nvSpPr>
        <p:spPr/>
        <p:txBody>
          <a:bodyPr/>
          <a:lstStyle/>
          <a:p>
            <a:fld id="{9F8A39CD-6DAF-48B6-8157-9BFBE723AA7D}" type="datetimeFigureOut">
              <a:rPr lang="en-IN" smtClean="0"/>
              <a:t>09-09-2020</a:t>
            </a:fld>
            <a:endParaRPr lang="en-IN"/>
          </a:p>
        </p:txBody>
      </p:sp>
      <p:sp>
        <p:nvSpPr>
          <p:cNvPr id="5" name="Footer Placeholder 4">
            <a:extLst>
              <a:ext uri="{FF2B5EF4-FFF2-40B4-BE49-F238E27FC236}">
                <a16:creationId xmlns:a16="http://schemas.microsoft.com/office/drawing/2014/main" id="{9F7EA58B-4851-48E9-A9C0-C8CE6CA6CAE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E9FD3E4-79C2-4809-9930-9D924958C561}"/>
              </a:ext>
            </a:extLst>
          </p:cNvPr>
          <p:cNvSpPr>
            <a:spLocks noGrp="1"/>
          </p:cNvSpPr>
          <p:nvPr>
            <p:ph type="sldNum" sz="quarter" idx="12"/>
          </p:nvPr>
        </p:nvSpPr>
        <p:spPr/>
        <p:txBody>
          <a:bodyPr/>
          <a:lstStyle/>
          <a:p>
            <a:fld id="{5A92C9D1-5785-4C65-B6CA-95A3614600FA}" type="slidenum">
              <a:rPr lang="en-IN" smtClean="0"/>
              <a:t>‹#›</a:t>
            </a:fld>
            <a:endParaRPr lang="en-IN"/>
          </a:p>
        </p:txBody>
      </p:sp>
    </p:spTree>
    <p:extLst>
      <p:ext uri="{BB962C8B-B14F-4D97-AF65-F5344CB8AC3E}">
        <p14:creationId xmlns:p14="http://schemas.microsoft.com/office/powerpoint/2010/main" val="1319408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4E983-6A48-4B49-BE43-EAF819D178A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8816438-92BD-4BA7-99D7-E2C621CE09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2000202-8A94-4BBA-AF5B-6FD76511D608}"/>
              </a:ext>
            </a:extLst>
          </p:cNvPr>
          <p:cNvSpPr>
            <a:spLocks noGrp="1"/>
          </p:cNvSpPr>
          <p:nvPr>
            <p:ph type="dt" sz="half" idx="10"/>
          </p:nvPr>
        </p:nvSpPr>
        <p:spPr/>
        <p:txBody>
          <a:bodyPr/>
          <a:lstStyle/>
          <a:p>
            <a:fld id="{9F8A39CD-6DAF-48B6-8157-9BFBE723AA7D}" type="datetimeFigureOut">
              <a:rPr lang="en-IN" smtClean="0"/>
              <a:t>09-09-2020</a:t>
            </a:fld>
            <a:endParaRPr lang="en-IN"/>
          </a:p>
        </p:txBody>
      </p:sp>
      <p:sp>
        <p:nvSpPr>
          <p:cNvPr id="5" name="Footer Placeholder 4">
            <a:extLst>
              <a:ext uri="{FF2B5EF4-FFF2-40B4-BE49-F238E27FC236}">
                <a16:creationId xmlns:a16="http://schemas.microsoft.com/office/drawing/2014/main" id="{D9CD1132-40EF-4EFE-AEC7-6F718AE6BCB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A8E6509-BB42-4BCD-AA9E-D4BE5002B9CD}"/>
              </a:ext>
            </a:extLst>
          </p:cNvPr>
          <p:cNvSpPr>
            <a:spLocks noGrp="1"/>
          </p:cNvSpPr>
          <p:nvPr>
            <p:ph type="sldNum" sz="quarter" idx="12"/>
          </p:nvPr>
        </p:nvSpPr>
        <p:spPr/>
        <p:txBody>
          <a:bodyPr/>
          <a:lstStyle/>
          <a:p>
            <a:fld id="{5A92C9D1-5785-4C65-B6CA-95A3614600FA}" type="slidenum">
              <a:rPr lang="en-IN" smtClean="0"/>
              <a:t>‹#›</a:t>
            </a:fld>
            <a:endParaRPr lang="en-IN"/>
          </a:p>
        </p:txBody>
      </p:sp>
    </p:spTree>
    <p:extLst>
      <p:ext uri="{BB962C8B-B14F-4D97-AF65-F5344CB8AC3E}">
        <p14:creationId xmlns:p14="http://schemas.microsoft.com/office/powerpoint/2010/main" val="2851157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F4FDD-0F09-4403-B6D1-9BE780C672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7B6690E-4CC6-46D2-8D19-AF6DE30EBA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2FD8F2-D98C-49F8-9523-ED654034E3F5}"/>
              </a:ext>
            </a:extLst>
          </p:cNvPr>
          <p:cNvSpPr>
            <a:spLocks noGrp="1"/>
          </p:cNvSpPr>
          <p:nvPr>
            <p:ph type="dt" sz="half" idx="10"/>
          </p:nvPr>
        </p:nvSpPr>
        <p:spPr/>
        <p:txBody>
          <a:bodyPr/>
          <a:lstStyle/>
          <a:p>
            <a:fld id="{9F8A39CD-6DAF-48B6-8157-9BFBE723AA7D}" type="datetimeFigureOut">
              <a:rPr lang="en-IN" smtClean="0"/>
              <a:t>09-09-2020</a:t>
            </a:fld>
            <a:endParaRPr lang="en-IN"/>
          </a:p>
        </p:txBody>
      </p:sp>
      <p:sp>
        <p:nvSpPr>
          <p:cNvPr id="5" name="Footer Placeholder 4">
            <a:extLst>
              <a:ext uri="{FF2B5EF4-FFF2-40B4-BE49-F238E27FC236}">
                <a16:creationId xmlns:a16="http://schemas.microsoft.com/office/drawing/2014/main" id="{FE98FFE6-961E-4059-8377-1CDBECEA027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4CF2343-94FB-4165-BCC9-E63666459146}"/>
              </a:ext>
            </a:extLst>
          </p:cNvPr>
          <p:cNvSpPr>
            <a:spLocks noGrp="1"/>
          </p:cNvSpPr>
          <p:nvPr>
            <p:ph type="sldNum" sz="quarter" idx="12"/>
          </p:nvPr>
        </p:nvSpPr>
        <p:spPr/>
        <p:txBody>
          <a:bodyPr/>
          <a:lstStyle/>
          <a:p>
            <a:fld id="{5A92C9D1-5785-4C65-B6CA-95A3614600FA}" type="slidenum">
              <a:rPr lang="en-IN" smtClean="0"/>
              <a:t>‹#›</a:t>
            </a:fld>
            <a:endParaRPr lang="en-IN"/>
          </a:p>
        </p:txBody>
      </p:sp>
    </p:spTree>
    <p:extLst>
      <p:ext uri="{BB962C8B-B14F-4D97-AF65-F5344CB8AC3E}">
        <p14:creationId xmlns:p14="http://schemas.microsoft.com/office/powerpoint/2010/main" val="3069592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D9A48-39CA-4A75-A8D1-8A05CBAB228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2231A21-16B3-4800-B18E-77AD622942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45B66B97-C76E-467E-9F61-E90D392F25F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358B7A2E-F02D-4B33-B318-900ED92F4B50}"/>
              </a:ext>
            </a:extLst>
          </p:cNvPr>
          <p:cNvSpPr>
            <a:spLocks noGrp="1"/>
          </p:cNvSpPr>
          <p:nvPr>
            <p:ph type="dt" sz="half" idx="10"/>
          </p:nvPr>
        </p:nvSpPr>
        <p:spPr/>
        <p:txBody>
          <a:bodyPr/>
          <a:lstStyle/>
          <a:p>
            <a:fld id="{9F8A39CD-6DAF-48B6-8157-9BFBE723AA7D}" type="datetimeFigureOut">
              <a:rPr lang="en-IN" smtClean="0"/>
              <a:t>09-09-2020</a:t>
            </a:fld>
            <a:endParaRPr lang="en-IN"/>
          </a:p>
        </p:txBody>
      </p:sp>
      <p:sp>
        <p:nvSpPr>
          <p:cNvPr id="6" name="Footer Placeholder 5">
            <a:extLst>
              <a:ext uri="{FF2B5EF4-FFF2-40B4-BE49-F238E27FC236}">
                <a16:creationId xmlns:a16="http://schemas.microsoft.com/office/drawing/2014/main" id="{B6EDE217-B237-43EC-B16C-284C8B16E46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595F829-4839-46B0-AAF5-CB205B55CAE6}"/>
              </a:ext>
            </a:extLst>
          </p:cNvPr>
          <p:cNvSpPr>
            <a:spLocks noGrp="1"/>
          </p:cNvSpPr>
          <p:nvPr>
            <p:ph type="sldNum" sz="quarter" idx="12"/>
          </p:nvPr>
        </p:nvSpPr>
        <p:spPr/>
        <p:txBody>
          <a:bodyPr/>
          <a:lstStyle/>
          <a:p>
            <a:fld id="{5A92C9D1-5785-4C65-B6CA-95A3614600FA}" type="slidenum">
              <a:rPr lang="en-IN" smtClean="0"/>
              <a:t>‹#›</a:t>
            </a:fld>
            <a:endParaRPr lang="en-IN"/>
          </a:p>
        </p:txBody>
      </p:sp>
    </p:spTree>
    <p:extLst>
      <p:ext uri="{BB962C8B-B14F-4D97-AF65-F5344CB8AC3E}">
        <p14:creationId xmlns:p14="http://schemas.microsoft.com/office/powerpoint/2010/main" val="1091247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A53D6-D3E9-4592-BE83-FF00F1559491}"/>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D586263-F92E-4A0C-8DB0-5A2EA6D7DD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F9D20B-81AD-428F-A3C4-879A40022A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25DE2F48-5053-4145-9007-8219FC5DF8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29FB46-178C-4139-93D1-51708424426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ABD67578-0D7E-4BAF-A98B-768A9BB685FF}"/>
              </a:ext>
            </a:extLst>
          </p:cNvPr>
          <p:cNvSpPr>
            <a:spLocks noGrp="1"/>
          </p:cNvSpPr>
          <p:nvPr>
            <p:ph type="dt" sz="half" idx="10"/>
          </p:nvPr>
        </p:nvSpPr>
        <p:spPr/>
        <p:txBody>
          <a:bodyPr/>
          <a:lstStyle/>
          <a:p>
            <a:fld id="{9F8A39CD-6DAF-48B6-8157-9BFBE723AA7D}" type="datetimeFigureOut">
              <a:rPr lang="en-IN" smtClean="0"/>
              <a:t>09-09-2020</a:t>
            </a:fld>
            <a:endParaRPr lang="en-IN"/>
          </a:p>
        </p:txBody>
      </p:sp>
      <p:sp>
        <p:nvSpPr>
          <p:cNvPr id="8" name="Footer Placeholder 7">
            <a:extLst>
              <a:ext uri="{FF2B5EF4-FFF2-40B4-BE49-F238E27FC236}">
                <a16:creationId xmlns:a16="http://schemas.microsoft.com/office/drawing/2014/main" id="{6D9DEC8A-A659-45B4-9C06-089B95B4D650}"/>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64D3DF40-5F00-4BC9-BD46-13EDC69E65B8}"/>
              </a:ext>
            </a:extLst>
          </p:cNvPr>
          <p:cNvSpPr>
            <a:spLocks noGrp="1"/>
          </p:cNvSpPr>
          <p:nvPr>
            <p:ph type="sldNum" sz="quarter" idx="12"/>
          </p:nvPr>
        </p:nvSpPr>
        <p:spPr/>
        <p:txBody>
          <a:bodyPr/>
          <a:lstStyle/>
          <a:p>
            <a:fld id="{5A92C9D1-5785-4C65-B6CA-95A3614600FA}" type="slidenum">
              <a:rPr lang="en-IN" smtClean="0"/>
              <a:t>‹#›</a:t>
            </a:fld>
            <a:endParaRPr lang="en-IN"/>
          </a:p>
        </p:txBody>
      </p:sp>
    </p:spTree>
    <p:extLst>
      <p:ext uri="{BB962C8B-B14F-4D97-AF65-F5344CB8AC3E}">
        <p14:creationId xmlns:p14="http://schemas.microsoft.com/office/powerpoint/2010/main" val="141168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11F3C-8497-40F3-A7FC-AAFA6B680E80}"/>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EFC559FE-74F0-4388-995F-CA74E13D63D8}"/>
              </a:ext>
            </a:extLst>
          </p:cNvPr>
          <p:cNvSpPr>
            <a:spLocks noGrp="1"/>
          </p:cNvSpPr>
          <p:nvPr>
            <p:ph type="dt" sz="half" idx="10"/>
          </p:nvPr>
        </p:nvSpPr>
        <p:spPr/>
        <p:txBody>
          <a:bodyPr/>
          <a:lstStyle/>
          <a:p>
            <a:fld id="{9F8A39CD-6DAF-48B6-8157-9BFBE723AA7D}" type="datetimeFigureOut">
              <a:rPr lang="en-IN" smtClean="0"/>
              <a:t>09-09-2020</a:t>
            </a:fld>
            <a:endParaRPr lang="en-IN"/>
          </a:p>
        </p:txBody>
      </p:sp>
      <p:sp>
        <p:nvSpPr>
          <p:cNvPr id="4" name="Footer Placeholder 3">
            <a:extLst>
              <a:ext uri="{FF2B5EF4-FFF2-40B4-BE49-F238E27FC236}">
                <a16:creationId xmlns:a16="http://schemas.microsoft.com/office/drawing/2014/main" id="{5FB2A29C-99E5-434B-B7D5-7A5B0F0F0F35}"/>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2345F4A6-AC6C-4AE6-80D2-D04E05A2F4D7}"/>
              </a:ext>
            </a:extLst>
          </p:cNvPr>
          <p:cNvSpPr>
            <a:spLocks noGrp="1"/>
          </p:cNvSpPr>
          <p:nvPr>
            <p:ph type="sldNum" sz="quarter" idx="12"/>
          </p:nvPr>
        </p:nvSpPr>
        <p:spPr/>
        <p:txBody>
          <a:bodyPr/>
          <a:lstStyle/>
          <a:p>
            <a:fld id="{5A92C9D1-5785-4C65-B6CA-95A3614600FA}" type="slidenum">
              <a:rPr lang="en-IN" smtClean="0"/>
              <a:t>‹#›</a:t>
            </a:fld>
            <a:endParaRPr lang="en-IN"/>
          </a:p>
        </p:txBody>
      </p:sp>
    </p:spTree>
    <p:extLst>
      <p:ext uri="{BB962C8B-B14F-4D97-AF65-F5344CB8AC3E}">
        <p14:creationId xmlns:p14="http://schemas.microsoft.com/office/powerpoint/2010/main" val="2977159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679558-A51E-41C5-8F7C-AFAD191901B6}"/>
              </a:ext>
            </a:extLst>
          </p:cNvPr>
          <p:cNvSpPr>
            <a:spLocks noGrp="1"/>
          </p:cNvSpPr>
          <p:nvPr>
            <p:ph type="dt" sz="half" idx="10"/>
          </p:nvPr>
        </p:nvSpPr>
        <p:spPr/>
        <p:txBody>
          <a:bodyPr/>
          <a:lstStyle/>
          <a:p>
            <a:fld id="{9F8A39CD-6DAF-48B6-8157-9BFBE723AA7D}" type="datetimeFigureOut">
              <a:rPr lang="en-IN" smtClean="0"/>
              <a:t>09-09-2020</a:t>
            </a:fld>
            <a:endParaRPr lang="en-IN"/>
          </a:p>
        </p:txBody>
      </p:sp>
      <p:sp>
        <p:nvSpPr>
          <p:cNvPr id="3" name="Footer Placeholder 2">
            <a:extLst>
              <a:ext uri="{FF2B5EF4-FFF2-40B4-BE49-F238E27FC236}">
                <a16:creationId xmlns:a16="http://schemas.microsoft.com/office/drawing/2014/main" id="{BB9D5203-6629-4CCC-B741-50D712725274}"/>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59E1E227-E26F-4E48-B81A-0F55FEFB61FD}"/>
              </a:ext>
            </a:extLst>
          </p:cNvPr>
          <p:cNvSpPr>
            <a:spLocks noGrp="1"/>
          </p:cNvSpPr>
          <p:nvPr>
            <p:ph type="sldNum" sz="quarter" idx="12"/>
          </p:nvPr>
        </p:nvSpPr>
        <p:spPr/>
        <p:txBody>
          <a:bodyPr/>
          <a:lstStyle/>
          <a:p>
            <a:fld id="{5A92C9D1-5785-4C65-B6CA-95A3614600FA}" type="slidenum">
              <a:rPr lang="en-IN" smtClean="0"/>
              <a:t>‹#›</a:t>
            </a:fld>
            <a:endParaRPr lang="en-IN"/>
          </a:p>
        </p:txBody>
      </p:sp>
    </p:spTree>
    <p:extLst>
      <p:ext uri="{BB962C8B-B14F-4D97-AF65-F5344CB8AC3E}">
        <p14:creationId xmlns:p14="http://schemas.microsoft.com/office/powerpoint/2010/main" val="914061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B2185-7F63-4A0C-90CE-0FA4DDE0F5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A0039EFB-96C7-4A6E-8211-AF9E3EAF1C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1081B795-C4ED-4947-9934-68AE01372D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D9A3C5-1AB8-45D0-964C-135DDA86F3CA}"/>
              </a:ext>
            </a:extLst>
          </p:cNvPr>
          <p:cNvSpPr>
            <a:spLocks noGrp="1"/>
          </p:cNvSpPr>
          <p:nvPr>
            <p:ph type="dt" sz="half" idx="10"/>
          </p:nvPr>
        </p:nvSpPr>
        <p:spPr/>
        <p:txBody>
          <a:bodyPr/>
          <a:lstStyle/>
          <a:p>
            <a:fld id="{9F8A39CD-6DAF-48B6-8157-9BFBE723AA7D}" type="datetimeFigureOut">
              <a:rPr lang="en-IN" smtClean="0"/>
              <a:t>09-09-2020</a:t>
            </a:fld>
            <a:endParaRPr lang="en-IN"/>
          </a:p>
        </p:txBody>
      </p:sp>
      <p:sp>
        <p:nvSpPr>
          <p:cNvPr id="6" name="Footer Placeholder 5">
            <a:extLst>
              <a:ext uri="{FF2B5EF4-FFF2-40B4-BE49-F238E27FC236}">
                <a16:creationId xmlns:a16="http://schemas.microsoft.com/office/drawing/2014/main" id="{4DAA73F3-CC67-41E1-8905-BA67F03906D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AED16EC-CCE8-4E4B-81BA-B7EABCC52545}"/>
              </a:ext>
            </a:extLst>
          </p:cNvPr>
          <p:cNvSpPr>
            <a:spLocks noGrp="1"/>
          </p:cNvSpPr>
          <p:nvPr>
            <p:ph type="sldNum" sz="quarter" idx="12"/>
          </p:nvPr>
        </p:nvSpPr>
        <p:spPr/>
        <p:txBody>
          <a:bodyPr/>
          <a:lstStyle/>
          <a:p>
            <a:fld id="{5A92C9D1-5785-4C65-B6CA-95A3614600FA}" type="slidenum">
              <a:rPr lang="en-IN" smtClean="0"/>
              <a:t>‹#›</a:t>
            </a:fld>
            <a:endParaRPr lang="en-IN"/>
          </a:p>
        </p:txBody>
      </p:sp>
    </p:spTree>
    <p:extLst>
      <p:ext uri="{BB962C8B-B14F-4D97-AF65-F5344CB8AC3E}">
        <p14:creationId xmlns:p14="http://schemas.microsoft.com/office/powerpoint/2010/main" val="1774379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6D25A-77BB-4149-8800-06F325DF52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920F3C7-7282-4AAD-B840-B6C8B91EDB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2B469CF5-975A-4772-963B-B025FC3BA2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189035-259F-41CC-92BE-79FB7BBC7464}"/>
              </a:ext>
            </a:extLst>
          </p:cNvPr>
          <p:cNvSpPr>
            <a:spLocks noGrp="1"/>
          </p:cNvSpPr>
          <p:nvPr>
            <p:ph type="dt" sz="half" idx="10"/>
          </p:nvPr>
        </p:nvSpPr>
        <p:spPr/>
        <p:txBody>
          <a:bodyPr/>
          <a:lstStyle/>
          <a:p>
            <a:fld id="{9F8A39CD-6DAF-48B6-8157-9BFBE723AA7D}" type="datetimeFigureOut">
              <a:rPr lang="en-IN" smtClean="0"/>
              <a:t>09-09-2020</a:t>
            </a:fld>
            <a:endParaRPr lang="en-IN"/>
          </a:p>
        </p:txBody>
      </p:sp>
      <p:sp>
        <p:nvSpPr>
          <p:cNvPr id="6" name="Footer Placeholder 5">
            <a:extLst>
              <a:ext uri="{FF2B5EF4-FFF2-40B4-BE49-F238E27FC236}">
                <a16:creationId xmlns:a16="http://schemas.microsoft.com/office/drawing/2014/main" id="{C6265F5B-FA8E-4429-BAB0-4B49438D35E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0E23344-54C3-4EC6-8B8F-B39AAF273F0A}"/>
              </a:ext>
            </a:extLst>
          </p:cNvPr>
          <p:cNvSpPr>
            <a:spLocks noGrp="1"/>
          </p:cNvSpPr>
          <p:nvPr>
            <p:ph type="sldNum" sz="quarter" idx="12"/>
          </p:nvPr>
        </p:nvSpPr>
        <p:spPr/>
        <p:txBody>
          <a:bodyPr/>
          <a:lstStyle/>
          <a:p>
            <a:fld id="{5A92C9D1-5785-4C65-B6CA-95A3614600FA}" type="slidenum">
              <a:rPr lang="en-IN" smtClean="0"/>
              <a:t>‹#›</a:t>
            </a:fld>
            <a:endParaRPr lang="en-IN"/>
          </a:p>
        </p:txBody>
      </p:sp>
    </p:spTree>
    <p:extLst>
      <p:ext uri="{BB962C8B-B14F-4D97-AF65-F5344CB8AC3E}">
        <p14:creationId xmlns:p14="http://schemas.microsoft.com/office/powerpoint/2010/main" val="2170931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7C2EFE-E54E-46CD-8ADB-CB466B6D81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199B427D-1A24-4954-BF9B-35BD07A39C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870D7BA-1AF0-4FDD-A852-CD2817E4FA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8A39CD-6DAF-48B6-8157-9BFBE723AA7D}" type="datetimeFigureOut">
              <a:rPr lang="en-IN" smtClean="0"/>
              <a:t>09-09-2020</a:t>
            </a:fld>
            <a:endParaRPr lang="en-IN"/>
          </a:p>
        </p:txBody>
      </p:sp>
      <p:sp>
        <p:nvSpPr>
          <p:cNvPr id="5" name="Footer Placeholder 4">
            <a:extLst>
              <a:ext uri="{FF2B5EF4-FFF2-40B4-BE49-F238E27FC236}">
                <a16:creationId xmlns:a16="http://schemas.microsoft.com/office/drawing/2014/main" id="{1B035458-3E5E-47FA-B75F-84449FD946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FBC073AE-178F-45B6-A492-60C4AD8D29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92C9D1-5785-4C65-B6CA-95A3614600FA}" type="slidenum">
              <a:rPr lang="en-IN" smtClean="0"/>
              <a:t>‹#›</a:t>
            </a:fld>
            <a:endParaRPr lang="en-IN"/>
          </a:p>
        </p:txBody>
      </p:sp>
    </p:spTree>
    <p:extLst>
      <p:ext uri="{BB962C8B-B14F-4D97-AF65-F5344CB8AC3E}">
        <p14:creationId xmlns:p14="http://schemas.microsoft.com/office/powerpoint/2010/main" val="2660291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68EAB-0861-4519-8095-A30D9D4E0380}"/>
              </a:ext>
            </a:extLst>
          </p:cNvPr>
          <p:cNvSpPr>
            <a:spLocks noGrp="1"/>
          </p:cNvSpPr>
          <p:nvPr>
            <p:ph type="ctrTitle"/>
          </p:nvPr>
        </p:nvSpPr>
        <p:spPr/>
        <p:txBody>
          <a:bodyPr/>
          <a:lstStyle/>
          <a:p>
            <a:r>
              <a:rPr lang="en-US" dirty="0"/>
              <a:t>Indian Classical Drama</a:t>
            </a:r>
            <a:endParaRPr lang="en-IN" dirty="0"/>
          </a:p>
        </p:txBody>
      </p:sp>
      <p:sp>
        <p:nvSpPr>
          <p:cNvPr id="3" name="Subtitle 2">
            <a:extLst>
              <a:ext uri="{FF2B5EF4-FFF2-40B4-BE49-F238E27FC236}">
                <a16:creationId xmlns:a16="http://schemas.microsoft.com/office/drawing/2014/main" id="{7776EED3-DCB3-438F-9CD4-1DEF9D5CFB31}"/>
              </a:ext>
            </a:extLst>
          </p:cNvPr>
          <p:cNvSpPr>
            <a:spLocks noGrp="1"/>
          </p:cNvSpPr>
          <p:nvPr>
            <p:ph type="subTitle" idx="1"/>
          </p:nvPr>
        </p:nvSpPr>
        <p:spPr/>
        <p:txBody>
          <a:bodyPr/>
          <a:lstStyle/>
          <a:p>
            <a:r>
              <a:rPr lang="en-US" dirty="0" err="1"/>
              <a:t>Jatin</a:t>
            </a:r>
            <a:r>
              <a:rPr lang="en-US" dirty="0"/>
              <a:t> Sharma</a:t>
            </a:r>
            <a:endParaRPr lang="en-IN" dirty="0"/>
          </a:p>
        </p:txBody>
      </p:sp>
    </p:spTree>
    <p:extLst>
      <p:ext uri="{BB962C8B-B14F-4D97-AF65-F5344CB8AC3E}">
        <p14:creationId xmlns:p14="http://schemas.microsoft.com/office/powerpoint/2010/main" val="4187662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76C4E-70A9-4712-B889-6F5F155C10D4}"/>
              </a:ext>
            </a:extLst>
          </p:cNvPr>
          <p:cNvSpPr>
            <a:spLocks noGrp="1"/>
          </p:cNvSpPr>
          <p:nvPr>
            <p:ph type="title"/>
          </p:nvPr>
        </p:nvSpPr>
        <p:spPr/>
        <p:txBody>
          <a:bodyPr/>
          <a:lstStyle/>
          <a:p>
            <a:pPr algn="ctr"/>
            <a:r>
              <a:rPr lang="en-IN" dirty="0"/>
              <a:t>Indian Classical Literature</a:t>
            </a:r>
          </a:p>
        </p:txBody>
      </p:sp>
      <p:sp>
        <p:nvSpPr>
          <p:cNvPr id="3" name="Content Placeholder 2">
            <a:extLst>
              <a:ext uri="{FF2B5EF4-FFF2-40B4-BE49-F238E27FC236}">
                <a16:creationId xmlns:a16="http://schemas.microsoft.com/office/drawing/2014/main" id="{DAEFC0BB-22AB-4D8C-BA3A-DAC1A19CDC34}"/>
              </a:ext>
            </a:extLst>
          </p:cNvPr>
          <p:cNvSpPr>
            <a:spLocks noGrp="1"/>
          </p:cNvSpPr>
          <p:nvPr>
            <p:ph idx="1"/>
          </p:nvPr>
        </p:nvSpPr>
        <p:spPr/>
        <p:txBody>
          <a:bodyPr/>
          <a:lstStyle/>
          <a:p>
            <a:r>
              <a:rPr lang="en-IN" dirty="0"/>
              <a:t>Divided into two ----</a:t>
            </a:r>
          </a:p>
          <a:p>
            <a:pPr marL="0" indent="0">
              <a:buNone/>
            </a:pPr>
            <a:r>
              <a:rPr lang="en-IN" dirty="0"/>
              <a:t>     1. What is capable of being seen or exhibited.</a:t>
            </a:r>
          </a:p>
          <a:p>
            <a:pPr marL="0" indent="0">
              <a:buNone/>
            </a:pPr>
            <a:r>
              <a:rPr lang="en-IN" dirty="0"/>
              <a:t>     2. What can only be heard or chanted.</a:t>
            </a:r>
          </a:p>
        </p:txBody>
      </p:sp>
    </p:spTree>
    <p:extLst>
      <p:ext uri="{BB962C8B-B14F-4D97-AF65-F5344CB8AC3E}">
        <p14:creationId xmlns:p14="http://schemas.microsoft.com/office/powerpoint/2010/main" val="2549832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1ABC1-C9B6-49B7-B317-766496455F0D}"/>
              </a:ext>
            </a:extLst>
          </p:cNvPr>
          <p:cNvSpPr>
            <a:spLocks noGrp="1"/>
          </p:cNvSpPr>
          <p:nvPr>
            <p:ph type="title"/>
          </p:nvPr>
        </p:nvSpPr>
        <p:spPr/>
        <p:txBody>
          <a:bodyPr/>
          <a:lstStyle/>
          <a:p>
            <a:pPr algn="ctr"/>
            <a:r>
              <a:rPr lang="en-IN" dirty="0"/>
              <a:t>Indian Classical Drama</a:t>
            </a:r>
          </a:p>
        </p:txBody>
      </p:sp>
      <p:sp>
        <p:nvSpPr>
          <p:cNvPr id="3" name="Content Placeholder 2">
            <a:extLst>
              <a:ext uri="{FF2B5EF4-FFF2-40B4-BE49-F238E27FC236}">
                <a16:creationId xmlns:a16="http://schemas.microsoft.com/office/drawing/2014/main" id="{9D7D79B5-E663-424D-A4A9-DD3E44C8F728}"/>
              </a:ext>
            </a:extLst>
          </p:cNvPr>
          <p:cNvSpPr>
            <a:spLocks noGrp="1"/>
          </p:cNvSpPr>
          <p:nvPr>
            <p:ph idx="1"/>
          </p:nvPr>
        </p:nvSpPr>
        <p:spPr/>
        <p:txBody>
          <a:bodyPr/>
          <a:lstStyle/>
          <a:p>
            <a:r>
              <a:rPr lang="en-IN" dirty="0"/>
              <a:t>It is said that Indian classical drama emerged and developed in the city of Ujjain in Northern India during the Gupta period.</a:t>
            </a:r>
          </a:p>
          <a:p>
            <a:r>
              <a:rPr lang="en-IN" dirty="0"/>
              <a:t>Natyashastra by Bharata is the most important source to understand Indian Classical Drama. </a:t>
            </a:r>
          </a:p>
          <a:p>
            <a:r>
              <a:rPr lang="en-IN" dirty="0"/>
              <a:t>Natyashastra by Bharata: A dramaturgical treatise with about six thousand verses and divided into sixty-six chapters narrating in detail classical Indian theatre, its poetics and aesthetics.</a:t>
            </a:r>
          </a:p>
          <a:p>
            <a:r>
              <a:rPr lang="en-IN" dirty="0"/>
              <a:t>‘</a:t>
            </a:r>
            <a:r>
              <a:rPr lang="en-IN" dirty="0" err="1"/>
              <a:t>Rupaka</a:t>
            </a:r>
            <a:r>
              <a:rPr lang="en-IN" dirty="0"/>
              <a:t>’ is the general term in Sanskrit for all dramatic compositions.</a:t>
            </a:r>
          </a:p>
          <a:p>
            <a:pPr marL="0" indent="0">
              <a:buNone/>
            </a:pPr>
            <a:endParaRPr lang="en-IN" dirty="0"/>
          </a:p>
          <a:p>
            <a:endParaRPr lang="en-IN" dirty="0"/>
          </a:p>
        </p:txBody>
      </p:sp>
    </p:spTree>
    <p:extLst>
      <p:ext uri="{BB962C8B-B14F-4D97-AF65-F5344CB8AC3E}">
        <p14:creationId xmlns:p14="http://schemas.microsoft.com/office/powerpoint/2010/main" val="1689976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6C242-A928-482F-9987-F5F1A54474DC}"/>
              </a:ext>
            </a:extLst>
          </p:cNvPr>
          <p:cNvSpPr>
            <a:spLocks noGrp="1"/>
          </p:cNvSpPr>
          <p:nvPr>
            <p:ph type="title"/>
          </p:nvPr>
        </p:nvSpPr>
        <p:spPr/>
        <p:txBody>
          <a:bodyPr/>
          <a:lstStyle/>
          <a:p>
            <a:pPr algn="ctr"/>
            <a:r>
              <a:rPr lang="en-IN" dirty="0"/>
              <a:t>‘</a:t>
            </a:r>
            <a:r>
              <a:rPr lang="en-IN" dirty="0" err="1"/>
              <a:t>Rupaka</a:t>
            </a:r>
            <a:r>
              <a:rPr lang="en-IN" dirty="0"/>
              <a:t>’</a:t>
            </a:r>
          </a:p>
        </p:txBody>
      </p:sp>
      <p:sp>
        <p:nvSpPr>
          <p:cNvPr id="3" name="Content Placeholder 2">
            <a:extLst>
              <a:ext uri="{FF2B5EF4-FFF2-40B4-BE49-F238E27FC236}">
                <a16:creationId xmlns:a16="http://schemas.microsoft.com/office/drawing/2014/main" id="{629579F5-7978-46B8-B1BF-20700672D971}"/>
              </a:ext>
            </a:extLst>
          </p:cNvPr>
          <p:cNvSpPr>
            <a:spLocks noGrp="1"/>
          </p:cNvSpPr>
          <p:nvPr>
            <p:ph idx="1"/>
          </p:nvPr>
        </p:nvSpPr>
        <p:spPr/>
        <p:txBody>
          <a:bodyPr/>
          <a:lstStyle/>
          <a:p>
            <a:r>
              <a:rPr lang="en-IN" dirty="0"/>
              <a:t>Falls under two categories ----</a:t>
            </a:r>
          </a:p>
          <a:p>
            <a:pPr marL="0" indent="0">
              <a:buNone/>
            </a:pPr>
            <a:r>
              <a:rPr lang="en-IN" dirty="0"/>
              <a:t>  1. </a:t>
            </a:r>
            <a:r>
              <a:rPr lang="en-IN" dirty="0" err="1"/>
              <a:t>Dasarupaka</a:t>
            </a:r>
            <a:r>
              <a:rPr lang="en-IN" dirty="0"/>
              <a:t>: Major dramas</a:t>
            </a:r>
          </a:p>
          <a:p>
            <a:pPr marL="0" indent="0">
              <a:buNone/>
            </a:pPr>
            <a:r>
              <a:rPr lang="en-IN" dirty="0"/>
              <a:t>  2. </a:t>
            </a:r>
            <a:r>
              <a:rPr lang="en-IN" dirty="0" err="1"/>
              <a:t>Uparupaka</a:t>
            </a:r>
            <a:r>
              <a:rPr lang="en-IN" dirty="0"/>
              <a:t>: Minor dramas</a:t>
            </a:r>
          </a:p>
        </p:txBody>
      </p:sp>
    </p:spTree>
    <p:extLst>
      <p:ext uri="{BB962C8B-B14F-4D97-AF65-F5344CB8AC3E}">
        <p14:creationId xmlns:p14="http://schemas.microsoft.com/office/powerpoint/2010/main" val="73061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6232F-BBDD-49F2-88E7-B9ED70651FD7}"/>
              </a:ext>
            </a:extLst>
          </p:cNvPr>
          <p:cNvSpPr>
            <a:spLocks noGrp="1"/>
          </p:cNvSpPr>
          <p:nvPr>
            <p:ph type="title"/>
          </p:nvPr>
        </p:nvSpPr>
        <p:spPr/>
        <p:txBody>
          <a:bodyPr/>
          <a:lstStyle/>
          <a:p>
            <a:pPr algn="ctr"/>
            <a:r>
              <a:rPr lang="en-IN" dirty="0"/>
              <a:t>‘ </a:t>
            </a:r>
            <a:r>
              <a:rPr lang="en-IN" dirty="0" err="1"/>
              <a:t>Dasarupaka</a:t>
            </a:r>
            <a:r>
              <a:rPr lang="en-IN" dirty="0"/>
              <a:t>’</a:t>
            </a:r>
          </a:p>
        </p:txBody>
      </p:sp>
      <p:sp>
        <p:nvSpPr>
          <p:cNvPr id="3" name="Content Placeholder 2">
            <a:extLst>
              <a:ext uri="{FF2B5EF4-FFF2-40B4-BE49-F238E27FC236}">
                <a16:creationId xmlns:a16="http://schemas.microsoft.com/office/drawing/2014/main" id="{177E2684-A556-4A15-83F0-F7BAEB1CD851}"/>
              </a:ext>
            </a:extLst>
          </p:cNvPr>
          <p:cNvSpPr>
            <a:spLocks noGrp="1"/>
          </p:cNvSpPr>
          <p:nvPr>
            <p:ph idx="1"/>
          </p:nvPr>
        </p:nvSpPr>
        <p:spPr/>
        <p:txBody>
          <a:bodyPr>
            <a:normAutofit fontScale="85000" lnSpcReduction="20000"/>
          </a:bodyPr>
          <a:lstStyle/>
          <a:p>
            <a:r>
              <a:rPr lang="en-IN" dirty="0"/>
              <a:t>Classified into ten major types ----</a:t>
            </a:r>
          </a:p>
          <a:p>
            <a:pPr marL="514350" indent="-514350">
              <a:buAutoNum type="arabicPeriod"/>
            </a:pPr>
            <a:r>
              <a:rPr lang="en-IN" dirty="0" err="1"/>
              <a:t>Nataka</a:t>
            </a:r>
            <a:endParaRPr lang="en-IN" dirty="0"/>
          </a:p>
          <a:p>
            <a:pPr marL="514350" indent="-514350">
              <a:buAutoNum type="arabicPeriod"/>
            </a:pPr>
            <a:r>
              <a:rPr lang="en-IN" dirty="0" err="1"/>
              <a:t>Prakarana</a:t>
            </a:r>
            <a:endParaRPr lang="en-IN" dirty="0"/>
          </a:p>
          <a:p>
            <a:pPr marL="514350" indent="-514350">
              <a:buAutoNum type="arabicPeriod"/>
            </a:pPr>
            <a:r>
              <a:rPr lang="en-IN" dirty="0" err="1"/>
              <a:t>Bhana</a:t>
            </a:r>
            <a:endParaRPr lang="en-IN" dirty="0"/>
          </a:p>
          <a:p>
            <a:pPr marL="514350" indent="-514350">
              <a:buAutoNum type="arabicPeriod"/>
            </a:pPr>
            <a:r>
              <a:rPr lang="en-IN" dirty="0" err="1"/>
              <a:t>Vyayoga</a:t>
            </a:r>
            <a:endParaRPr lang="en-IN" dirty="0"/>
          </a:p>
          <a:p>
            <a:pPr marL="514350" indent="-514350">
              <a:buAutoNum type="arabicPeriod"/>
            </a:pPr>
            <a:r>
              <a:rPr lang="en-IN" dirty="0" err="1"/>
              <a:t>Samavakara</a:t>
            </a:r>
            <a:endParaRPr lang="en-IN" dirty="0"/>
          </a:p>
          <a:p>
            <a:pPr marL="514350" indent="-514350">
              <a:buAutoNum type="arabicPeriod"/>
            </a:pPr>
            <a:r>
              <a:rPr lang="en-IN" dirty="0"/>
              <a:t>Dima</a:t>
            </a:r>
          </a:p>
          <a:p>
            <a:pPr marL="514350" indent="-514350">
              <a:buAutoNum type="arabicPeriod"/>
            </a:pPr>
            <a:r>
              <a:rPr lang="en-IN" dirty="0" err="1"/>
              <a:t>Ihamriga</a:t>
            </a:r>
            <a:endParaRPr lang="en-IN" dirty="0"/>
          </a:p>
          <a:p>
            <a:pPr marL="514350" indent="-514350">
              <a:buAutoNum type="arabicPeriod"/>
            </a:pPr>
            <a:r>
              <a:rPr lang="en-IN" dirty="0" err="1"/>
              <a:t>Anka</a:t>
            </a:r>
            <a:endParaRPr lang="en-IN" dirty="0"/>
          </a:p>
          <a:p>
            <a:pPr marL="514350" indent="-514350">
              <a:buAutoNum type="arabicPeriod"/>
            </a:pPr>
            <a:r>
              <a:rPr lang="en-IN" dirty="0" err="1"/>
              <a:t>Vithi</a:t>
            </a:r>
            <a:endParaRPr lang="en-IN" dirty="0"/>
          </a:p>
          <a:p>
            <a:pPr marL="514350" indent="-514350">
              <a:buAutoNum type="arabicPeriod"/>
            </a:pPr>
            <a:r>
              <a:rPr lang="en-IN" dirty="0" err="1"/>
              <a:t>Prahasana</a:t>
            </a:r>
            <a:r>
              <a:rPr lang="en-IN" dirty="0"/>
              <a:t> </a:t>
            </a:r>
          </a:p>
        </p:txBody>
      </p:sp>
    </p:spTree>
    <p:extLst>
      <p:ext uri="{BB962C8B-B14F-4D97-AF65-F5344CB8AC3E}">
        <p14:creationId xmlns:p14="http://schemas.microsoft.com/office/powerpoint/2010/main" val="2455505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54FA7-4B6C-4879-B595-B28913B99420}"/>
              </a:ext>
            </a:extLst>
          </p:cNvPr>
          <p:cNvSpPr>
            <a:spLocks noGrp="1"/>
          </p:cNvSpPr>
          <p:nvPr>
            <p:ph type="title"/>
          </p:nvPr>
        </p:nvSpPr>
        <p:spPr/>
        <p:txBody>
          <a:bodyPr/>
          <a:lstStyle/>
          <a:p>
            <a:pPr algn="ctr"/>
            <a:r>
              <a:rPr lang="en-US" dirty="0"/>
              <a:t>‘</a:t>
            </a:r>
            <a:r>
              <a:rPr lang="en-US" dirty="0" err="1"/>
              <a:t>Nataka</a:t>
            </a:r>
            <a:r>
              <a:rPr lang="en-US" dirty="0"/>
              <a:t>’ and ‘</a:t>
            </a:r>
            <a:r>
              <a:rPr lang="en-US" dirty="0" err="1"/>
              <a:t>Prakarana</a:t>
            </a:r>
            <a:r>
              <a:rPr lang="en-US" dirty="0"/>
              <a:t>’</a:t>
            </a:r>
            <a:endParaRPr lang="en-IN" dirty="0"/>
          </a:p>
        </p:txBody>
      </p:sp>
      <p:sp>
        <p:nvSpPr>
          <p:cNvPr id="3" name="Content Placeholder 2">
            <a:extLst>
              <a:ext uri="{FF2B5EF4-FFF2-40B4-BE49-F238E27FC236}">
                <a16:creationId xmlns:a16="http://schemas.microsoft.com/office/drawing/2014/main" id="{B7232588-4FD8-4998-8010-047F97EB14D2}"/>
              </a:ext>
            </a:extLst>
          </p:cNvPr>
          <p:cNvSpPr>
            <a:spLocks noGrp="1"/>
          </p:cNvSpPr>
          <p:nvPr>
            <p:ph idx="1"/>
          </p:nvPr>
        </p:nvSpPr>
        <p:spPr/>
        <p:txBody>
          <a:bodyPr>
            <a:normAutofit fontScale="85000" lnSpcReduction="20000"/>
          </a:bodyPr>
          <a:lstStyle/>
          <a:p>
            <a:pPr marL="514350" indent="-514350" algn="just">
              <a:buAutoNum type="arabicPeriod"/>
            </a:pPr>
            <a:r>
              <a:rPr lang="en-IN" dirty="0" err="1"/>
              <a:t>Nataka</a:t>
            </a:r>
            <a:r>
              <a:rPr lang="en-IN" dirty="0"/>
              <a:t>: One type of ‘</a:t>
            </a:r>
            <a:r>
              <a:rPr lang="en-IN" dirty="0" err="1"/>
              <a:t>Rupaka</a:t>
            </a:r>
            <a:r>
              <a:rPr lang="en-IN" dirty="0"/>
              <a:t>’ with five to seven acts, characterised with celebrated stories especially taken from epics, historical events and ‘Puranas’. Erotic (</a:t>
            </a:r>
            <a:r>
              <a:rPr lang="en-IN" dirty="0" err="1"/>
              <a:t>Sringera</a:t>
            </a:r>
            <a:r>
              <a:rPr lang="en-IN" dirty="0"/>
              <a:t> rasa), Heroic (</a:t>
            </a:r>
            <a:r>
              <a:rPr lang="en-IN" dirty="0" err="1"/>
              <a:t>Vira</a:t>
            </a:r>
            <a:r>
              <a:rPr lang="en-IN" dirty="0"/>
              <a:t> rasa) and marvellous (</a:t>
            </a:r>
            <a:r>
              <a:rPr lang="en-IN" dirty="0" err="1"/>
              <a:t>adbhuta</a:t>
            </a:r>
            <a:r>
              <a:rPr lang="en-IN" dirty="0"/>
              <a:t> rasa) sentiments are dominant in a ‘</a:t>
            </a:r>
            <a:r>
              <a:rPr lang="en-IN" dirty="0" err="1"/>
              <a:t>Rupaka</a:t>
            </a:r>
            <a:r>
              <a:rPr lang="en-IN" dirty="0"/>
              <a:t>’. The hero is a high-spirited, powerful and virtuous, a royal figure from a renowned family. For example – </a:t>
            </a:r>
            <a:r>
              <a:rPr lang="en-IN" dirty="0" err="1"/>
              <a:t>Abhijnanasakuntalam</a:t>
            </a:r>
            <a:r>
              <a:rPr lang="en-IN" dirty="0"/>
              <a:t> by </a:t>
            </a:r>
            <a:r>
              <a:rPr lang="en-IN" dirty="0" err="1"/>
              <a:t>Kalidasa</a:t>
            </a:r>
            <a:r>
              <a:rPr lang="en-IN" dirty="0"/>
              <a:t>.</a:t>
            </a:r>
          </a:p>
          <a:p>
            <a:pPr marL="514350" indent="-514350" algn="just">
              <a:buAutoNum type="arabicPeriod"/>
            </a:pPr>
            <a:r>
              <a:rPr lang="en-IN" dirty="0" err="1"/>
              <a:t>Prakarana</a:t>
            </a:r>
            <a:r>
              <a:rPr lang="en-IN" dirty="0"/>
              <a:t>: One type of ‘</a:t>
            </a:r>
            <a:r>
              <a:rPr lang="en-IN" dirty="0" err="1"/>
              <a:t>Rupaka</a:t>
            </a:r>
            <a:r>
              <a:rPr lang="en-IN" dirty="0"/>
              <a:t>’ with five to ten acts, characterised with the imagination of the dramatists rather than with history or epics. Here the stories are fictious or mixed, partly drawn from history and partly the creation of the poet’s fancy. The plot of a ‘</a:t>
            </a:r>
            <a:r>
              <a:rPr lang="en-IN" dirty="0" err="1"/>
              <a:t>Prakarana</a:t>
            </a:r>
            <a:r>
              <a:rPr lang="en-IN" dirty="0"/>
              <a:t>’ is deeply rooted in the life of a common man and social reality. </a:t>
            </a:r>
            <a:r>
              <a:rPr lang="en-IN" dirty="0" err="1"/>
              <a:t>Sringara</a:t>
            </a:r>
            <a:r>
              <a:rPr lang="en-IN" dirty="0"/>
              <a:t> (erotic) and </a:t>
            </a:r>
            <a:r>
              <a:rPr lang="en-IN" dirty="0" err="1"/>
              <a:t>Prasana</a:t>
            </a:r>
            <a:r>
              <a:rPr lang="en-IN" dirty="0"/>
              <a:t> (comedy) are the dominant rasas in a </a:t>
            </a:r>
            <a:r>
              <a:rPr lang="en-IN" dirty="0" err="1"/>
              <a:t>Prakarana</a:t>
            </a:r>
            <a:r>
              <a:rPr lang="en-IN" dirty="0"/>
              <a:t>. The hero is a common man, firm and peaceful, good and virtuous, but aspires for earthly pleasure. The heroine is a noblewoman or a </a:t>
            </a:r>
            <a:r>
              <a:rPr lang="en-IN" dirty="0" err="1"/>
              <a:t>ganika</a:t>
            </a:r>
            <a:r>
              <a:rPr lang="en-IN" dirty="0"/>
              <a:t> (courtesan). Stock characters like Vita, </a:t>
            </a:r>
            <a:r>
              <a:rPr lang="en-IN" dirty="0" err="1"/>
              <a:t>Cheta</a:t>
            </a:r>
            <a:r>
              <a:rPr lang="en-IN" dirty="0"/>
              <a:t>, </a:t>
            </a:r>
            <a:r>
              <a:rPr lang="en-IN" dirty="0" err="1"/>
              <a:t>Vidushaka</a:t>
            </a:r>
            <a:r>
              <a:rPr lang="en-IN" dirty="0"/>
              <a:t> are seen in a </a:t>
            </a:r>
            <a:r>
              <a:rPr lang="en-IN" dirty="0" err="1"/>
              <a:t>Prakarana</a:t>
            </a:r>
            <a:r>
              <a:rPr lang="en-IN" dirty="0"/>
              <a:t>. For example – </a:t>
            </a:r>
            <a:r>
              <a:rPr lang="en-IN" dirty="0" err="1"/>
              <a:t>Mrichchhakatika</a:t>
            </a:r>
            <a:endParaRPr lang="en-IN" dirty="0"/>
          </a:p>
        </p:txBody>
      </p:sp>
    </p:spTree>
    <p:extLst>
      <p:ext uri="{BB962C8B-B14F-4D97-AF65-F5344CB8AC3E}">
        <p14:creationId xmlns:p14="http://schemas.microsoft.com/office/powerpoint/2010/main" val="732905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F78E7-D074-4710-9427-C155D033EF09}"/>
              </a:ext>
            </a:extLst>
          </p:cNvPr>
          <p:cNvSpPr>
            <a:spLocks noGrp="1"/>
          </p:cNvSpPr>
          <p:nvPr>
            <p:ph type="title"/>
          </p:nvPr>
        </p:nvSpPr>
        <p:spPr/>
        <p:txBody>
          <a:bodyPr/>
          <a:lstStyle/>
          <a:p>
            <a:pPr algn="ctr"/>
            <a:r>
              <a:rPr lang="en-IN" dirty="0" err="1"/>
              <a:t>Uparupaka</a:t>
            </a:r>
            <a:r>
              <a:rPr lang="en-IN" dirty="0"/>
              <a:t>: Minor dramas</a:t>
            </a:r>
          </a:p>
        </p:txBody>
      </p:sp>
      <p:sp>
        <p:nvSpPr>
          <p:cNvPr id="3" name="Content Placeholder 2">
            <a:extLst>
              <a:ext uri="{FF2B5EF4-FFF2-40B4-BE49-F238E27FC236}">
                <a16:creationId xmlns:a16="http://schemas.microsoft.com/office/drawing/2014/main" id="{6B99BC3E-C7F5-43AB-8CC6-15A59C361B30}"/>
              </a:ext>
            </a:extLst>
          </p:cNvPr>
          <p:cNvSpPr>
            <a:spLocks noGrp="1"/>
          </p:cNvSpPr>
          <p:nvPr>
            <p:ph idx="1"/>
          </p:nvPr>
        </p:nvSpPr>
        <p:spPr/>
        <p:txBody>
          <a:bodyPr/>
          <a:lstStyle/>
          <a:p>
            <a:r>
              <a:rPr lang="en-IN" dirty="0"/>
              <a:t>There are 18 types of </a:t>
            </a:r>
            <a:r>
              <a:rPr lang="en-IN" dirty="0" err="1"/>
              <a:t>Uparupakas</a:t>
            </a:r>
            <a:r>
              <a:rPr lang="en-IN" dirty="0"/>
              <a:t>. For example ----</a:t>
            </a:r>
          </a:p>
          <a:p>
            <a:pPr marL="0" indent="0">
              <a:buNone/>
            </a:pPr>
            <a:r>
              <a:rPr lang="en-IN" dirty="0"/>
              <a:t>  1. </a:t>
            </a:r>
            <a:r>
              <a:rPr lang="en-IN" dirty="0" err="1"/>
              <a:t>Natika</a:t>
            </a:r>
            <a:r>
              <a:rPr lang="en-IN" dirty="0"/>
              <a:t>, for example – </a:t>
            </a:r>
            <a:r>
              <a:rPr lang="en-IN" dirty="0" err="1"/>
              <a:t>Ratnavali</a:t>
            </a:r>
            <a:r>
              <a:rPr lang="en-IN" dirty="0"/>
              <a:t>.</a:t>
            </a:r>
          </a:p>
          <a:p>
            <a:pPr marL="0" indent="0">
              <a:buNone/>
            </a:pPr>
            <a:r>
              <a:rPr lang="en-IN" dirty="0"/>
              <a:t>  2. </a:t>
            </a:r>
            <a:r>
              <a:rPr lang="en-IN" dirty="0" err="1"/>
              <a:t>Trotakas</a:t>
            </a:r>
            <a:endParaRPr lang="en-IN" dirty="0"/>
          </a:p>
          <a:p>
            <a:pPr marL="0" indent="0">
              <a:buNone/>
            </a:pPr>
            <a:r>
              <a:rPr lang="en-IN" dirty="0"/>
              <a:t>  3. </a:t>
            </a:r>
            <a:r>
              <a:rPr lang="en-IN" dirty="0" err="1"/>
              <a:t>Sattakas</a:t>
            </a:r>
            <a:r>
              <a:rPr lang="en-IN" dirty="0"/>
              <a:t> …….. </a:t>
            </a:r>
          </a:p>
        </p:txBody>
      </p:sp>
    </p:spTree>
    <p:extLst>
      <p:ext uri="{BB962C8B-B14F-4D97-AF65-F5344CB8AC3E}">
        <p14:creationId xmlns:p14="http://schemas.microsoft.com/office/powerpoint/2010/main" val="1953067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F23C5-2170-4DD0-9D9B-3E5A672576E4}"/>
              </a:ext>
            </a:extLst>
          </p:cNvPr>
          <p:cNvSpPr>
            <a:spLocks noGrp="1"/>
          </p:cNvSpPr>
          <p:nvPr>
            <p:ph type="title"/>
          </p:nvPr>
        </p:nvSpPr>
        <p:spPr>
          <a:xfrm>
            <a:off x="1551708" y="365125"/>
            <a:ext cx="9802091" cy="854075"/>
          </a:xfrm>
        </p:spPr>
        <p:txBody>
          <a:bodyPr>
            <a:normAutofit/>
          </a:bodyPr>
          <a:lstStyle/>
          <a:p>
            <a:pPr algn="ctr"/>
            <a:r>
              <a:rPr lang="en-IN" sz="2800" b="1" dirty="0"/>
              <a:t>Features of an Indian Classical/Sanskrit Drama</a:t>
            </a:r>
          </a:p>
        </p:txBody>
      </p:sp>
      <p:sp>
        <p:nvSpPr>
          <p:cNvPr id="3" name="Content Placeholder 2">
            <a:extLst>
              <a:ext uri="{FF2B5EF4-FFF2-40B4-BE49-F238E27FC236}">
                <a16:creationId xmlns:a16="http://schemas.microsoft.com/office/drawing/2014/main" id="{740E4731-939B-4EC2-8BAD-546646A74086}"/>
              </a:ext>
            </a:extLst>
          </p:cNvPr>
          <p:cNvSpPr>
            <a:spLocks noGrp="1"/>
          </p:cNvSpPr>
          <p:nvPr>
            <p:ph idx="1"/>
          </p:nvPr>
        </p:nvSpPr>
        <p:spPr>
          <a:xfrm>
            <a:off x="838200" y="1842655"/>
            <a:ext cx="10515600" cy="4650219"/>
          </a:xfrm>
        </p:spPr>
        <p:txBody>
          <a:bodyPr>
            <a:normAutofit/>
          </a:bodyPr>
          <a:lstStyle/>
          <a:p>
            <a:r>
              <a:rPr lang="en-IN" dirty="0"/>
              <a:t>‘</a:t>
            </a:r>
            <a:r>
              <a:rPr lang="en-IN" dirty="0" err="1"/>
              <a:t>Vastu</a:t>
            </a:r>
            <a:r>
              <a:rPr lang="en-IN" dirty="0"/>
              <a:t>’: the Plot of the play  </a:t>
            </a:r>
          </a:p>
          <a:p>
            <a:r>
              <a:rPr lang="en-IN" dirty="0"/>
              <a:t>‘Neta’: the Hero and the characters </a:t>
            </a:r>
          </a:p>
          <a:p>
            <a:r>
              <a:rPr lang="en-IN" dirty="0"/>
              <a:t>‘Rasa’: the sentiments and emotion</a:t>
            </a:r>
          </a:p>
          <a:p>
            <a:r>
              <a:rPr lang="en-IN" dirty="0"/>
              <a:t>‘Abhinaya’: acting, bodily movement, voice</a:t>
            </a:r>
          </a:p>
          <a:p>
            <a:r>
              <a:rPr lang="en-IN" dirty="0"/>
              <a:t>‘</a:t>
            </a:r>
            <a:r>
              <a:rPr lang="en-IN" dirty="0" err="1"/>
              <a:t>Sutradhar</a:t>
            </a:r>
            <a:r>
              <a:rPr lang="en-IN" dirty="0"/>
              <a:t>’: the narrator</a:t>
            </a:r>
          </a:p>
          <a:p>
            <a:r>
              <a:rPr lang="en-IN" dirty="0"/>
              <a:t>‘</a:t>
            </a:r>
            <a:r>
              <a:rPr lang="en-IN" dirty="0" err="1"/>
              <a:t>Prastavana</a:t>
            </a:r>
            <a:r>
              <a:rPr lang="en-IN" dirty="0"/>
              <a:t>’: the Prologue</a:t>
            </a:r>
          </a:p>
          <a:p>
            <a:r>
              <a:rPr lang="en-IN" dirty="0"/>
              <a:t>‘</a:t>
            </a:r>
            <a:r>
              <a:rPr lang="en-IN" dirty="0" err="1"/>
              <a:t>Bharatavakya</a:t>
            </a:r>
            <a:r>
              <a:rPr lang="en-IN" dirty="0"/>
              <a:t>’: the Epilogue</a:t>
            </a:r>
          </a:p>
          <a:p>
            <a:r>
              <a:rPr lang="en-IN" dirty="0"/>
              <a:t>Spectacle or Audience</a:t>
            </a:r>
          </a:p>
          <a:p>
            <a:r>
              <a:rPr lang="en-IN" dirty="0"/>
              <a:t>Songs, Music and Dance</a:t>
            </a:r>
          </a:p>
        </p:txBody>
      </p:sp>
    </p:spTree>
    <p:extLst>
      <p:ext uri="{BB962C8B-B14F-4D97-AF65-F5344CB8AC3E}">
        <p14:creationId xmlns:p14="http://schemas.microsoft.com/office/powerpoint/2010/main" val="1881760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53D7A-59BF-408A-AEAE-0F37D29E6C98}"/>
              </a:ext>
            </a:extLst>
          </p:cNvPr>
          <p:cNvSpPr>
            <a:spLocks noGrp="1"/>
          </p:cNvSpPr>
          <p:nvPr>
            <p:ph type="title"/>
          </p:nvPr>
        </p:nvSpPr>
        <p:spPr/>
        <p:txBody>
          <a:bodyPr/>
          <a:lstStyle/>
          <a:p>
            <a:pPr algn="ctr"/>
            <a:r>
              <a:rPr lang="en-IN" dirty="0"/>
              <a:t>	Assignment</a:t>
            </a:r>
          </a:p>
        </p:txBody>
      </p:sp>
      <p:sp>
        <p:nvSpPr>
          <p:cNvPr id="3" name="Content Placeholder 2">
            <a:extLst>
              <a:ext uri="{FF2B5EF4-FFF2-40B4-BE49-F238E27FC236}">
                <a16:creationId xmlns:a16="http://schemas.microsoft.com/office/drawing/2014/main" id="{C50D177B-53F4-408B-80F9-AF8191F4D015}"/>
              </a:ext>
            </a:extLst>
          </p:cNvPr>
          <p:cNvSpPr>
            <a:spLocks noGrp="1"/>
          </p:cNvSpPr>
          <p:nvPr>
            <p:ph idx="1"/>
          </p:nvPr>
        </p:nvSpPr>
        <p:spPr/>
        <p:txBody>
          <a:bodyPr/>
          <a:lstStyle/>
          <a:p>
            <a:r>
              <a:rPr lang="en-IN" dirty="0"/>
              <a:t>Natyashastra by Bharata</a:t>
            </a:r>
          </a:p>
          <a:p>
            <a:r>
              <a:rPr lang="en-IN" dirty="0"/>
              <a:t>Salient features of an Indian Classical Drama.</a:t>
            </a:r>
          </a:p>
        </p:txBody>
      </p:sp>
    </p:spTree>
    <p:extLst>
      <p:ext uri="{BB962C8B-B14F-4D97-AF65-F5344CB8AC3E}">
        <p14:creationId xmlns:p14="http://schemas.microsoft.com/office/powerpoint/2010/main" val="7385810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TotalTime>
  <Words>490</Words>
  <Application>Microsoft Office PowerPoint</Application>
  <PresentationFormat>Widescreen</PresentationFormat>
  <Paragraphs>48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Indian Classical Drama</vt:lpstr>
      <vt:lpstr>Indian Classical Literature</vt:lpstr>
      <vt:lpstr>Indian Classical Drama</vt:lpstr>
      <vt:lpstr>‘Rupaka’</vt:lpstr>
      <vt:lpstr>‘ Dasarupaka’</vt:lpstr>
      <vt:lpstr>‘Nataka’ and ‘Prakarana’</vt:lpstr>
      <vt:lpstr>Uparupaka: Minor dramas</vt:lpstr>
      <vt:lpstr>Features of an Indian Classical/Sanskrit Drama</vt:lpstr>
      <vt:lpstr> Assignment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 Classical Drama</dc:title>
  <dc:creator>BKB COLLEGE</dc:creator>
  <cp:lastModifiedBy>BKB COLLEGE</cp:lastModifiedBy>
  <cp:revision>15</cp:revision>
  <dcterms:created xsi:type="dcterms:W3CDTF">2020-09-04T02:50:18Z</dcterms:created>
  <dcterms:modified xsi:type="dcterms:W3CDTF">2020-09-09T04:26:43Z</dcterms:modified>
</cp:coreProperties>
</file>