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Theory of Consumer Demand</a:t>
            </a:r>
            <a:endParaRPr lang="en-US" dirty="0"/>
          </a:p>
        </p:txBody>
      </p:sp>
      <p:sp>
        <p:nvSpPr>
          <p:cNvPr id="3" name="Subtitle 2"/>
          <p:cNvSpPr>
            <a:spLocks noGrp="1"/>
          </p:cNvSpPr>
          <p:nvPr>
            <p:ph type="subTitle" idx="1"/>
          </p:nvPr>
        </p:nvSpPr>
        <p:spPr/>
        <p:txBody>
          <a:bodyPr/>
          <a:lstStyle/>
          <a:p>
            <a:r>
              <a:rPr lang="en-IN" dirty="0" err="1" smtClean="0"/>
              <a:t>Bhargab</a:t>
            </a:r>
            <a:r>
              <a:rPr lang="en-IN" dirty="0" smtClean="0"/>
              <a:t> Das</a:t>
            </a:r>
          </a:p>
          <a:p>
            <a:r>
              <a:rPr lang="en-IN" dirty="0" smtClean="0"/>
              <a:t>Assistant Professor</a:t>
            </a:r>
          </a:p>
          <a:p>
            <a:r>
              <a:rPr lang="en-IN" dirty="0" smtClean="0"/>
              <a:t>Department of Economics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Meaning of Demand</a:t>
            </a:r>
            <a:endParaRPr lang="en-US" dirty="0"/>
          </a:p>
        </p:txBody>
      </p:sp>
      <p:sp>
        <p:nvSpPr>
          <p:cNvPr id="3" name="Content Placeholder 2"/>
          <p:cNvSpPr>
            <a:spLocks noGrp="1"/>
          </p:cNvSpPr>
          <p:nvPr>
            <p:ph idx="1"/>
          </p:nvPr>
        </p:nvSpPr>
        <p:spPr/>
        <p:txBody>
          <a:bodyPr>
            <a:normAutofit/>
          </a:bodyPr>
          <a:lstStyle/>
          <a:p>
            <a:pPr algn="just"/>
            <a:r>
              <a:rPr lang="en-US" sz="2800" dirty="0" smtClean="0"/>
              <a:t>Demand simply means a consumer’s desire to buy goods and services without any hesitation and pay the price for it. In simple words, demand is the number of goods that the customers are ready and willing to buy at several prices during a given time frame. Preferences and choices are the basics of demand, and can be described in terms of the cost, benefits, profit, and other variables.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715962"/>
          </a:xfrm>
        </p:spPr>
        <p:txBody>
          <a:bodyPr>
            <a:normAutofit fontScale="90000"/>
          </a:bodyPr>
          <a:lstStyle/>
          <a:p>
            <a:pPr algn="l"/>
            <a:r>
              <a:rPr lang="en-IN" dirty="0" smtClean="0"/>
              <a:t>Determinants of Demand </a:t>
            </a:r>
            <a:endParaRPr lang="en-US" dirty="0"/>
          </a:p>
        </p:txBody>
      </p:sp>
      <p:sp>
        <p:nvSpPr>
          <p:cNvPr id="3" name="Content Placeholder 2"/>
          <p:cNvSpPr>
            <a:spLocks noGrp="1"/>
          </p:cNvSpPr>
          <p:nvPr>
            <p:ph idx="1"/>
          </p:nvPr>
        </p:nvSpPr>
        <p:spPr>
          <a:xfrm>
            <a:off x="457200" y="1295400"/>
            <a:ext cx="8229600" cy="4830763"/>
          </a:xfrm>
        </p:spPr>
        <p:txBody>
          <a:bodyPr/>
          <a:lstStyle/>
          <a:p>
            <a:r>
              <a:rPr lang="en-IN" dirty="0" smtClean="0"/>
              <a:t>Price of the Product</a:t>
            </a:r>
          </a:p>
          <a:p>
            <a:r>
              <a:rPr lang="en-IN" dirty="0" smtClean="0"/>
              <a:t>The income of the consumer</a:t>
            </a:r>
          </a:p>
          <a:p>
            <a:r>
              <a:rPr lang="en-IN" dirty="0" smtClean="0"/>
              <a:t>Cost of related goods and services</a:t>
            </a:r>
          </a:p>
          <a:p>
            <a:r>
              <a:rPr lang="en-IN" dirty="0" smtClean="0"/>
              <a:t>Consumer Expectation</a:t>
            </a:r>
          </a:p>
          <a:p>
            <a:r>
              <a:rPr lang="en-IN" dirty="0" smtClean="0"/>
              <a:t>Buyers in the market</a:t>
            </a:r>
          </a:p>
          <a:p>
            <a:r>
              <a:rPr lang="en-IN" dirty="0" smtClean="0"/>
              <a:t>Taste of the consumer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Types of Demand</a:t>
            </a:r>
            <a:endParaRPr lang="en-US" dirty="0"/>
          </a:p>
        </p:txBody>
      </p:sp>
      <p:sp>
        <p:nvSpPr>
          <p:cNvPr id="3" name="Content Placeholder 2"/>
          <p:cNvSpPr>
            <a:spLocks noGrp="1"/>
          </p:cNvSpPr>
          <p:nvPr>
            <p:ph idx="1"/>
          </p:nvPr>
        </p:nvSpPr>
        <p:spPr/>
        <p:txBody>
          <a:bodyPr/>
          <a:lstStyle/>
          <a:p>
            <a:r>
              <a:rPr lang="en-IN" dirty="0" smtClean="0"/>
              <a:t>Price Demand</a:t>
            </a:r>
          </a:p>
          <a:p>
            <a:r>
              <a:rPr lang="en-IN" dirty="0" smtClean="0"/>
              <a:t>Income Demand</a:t>
            </a:r>
          </a:p>
          <a:p>
            <a:r>
              <a:rPr lang="en-IN" dirty="0" smtClean="0"/>
              <a:t>Cross Demand</a:t>
            </a:r>
          </a:p>
          <a:p>
            <a:r>
              <a:rPr lang="en-IN" dirty="0" smtClean="0"/>
              <a:t>Joint and Composite Demand</a:t>
            </a:r>
          </a:p>
          <a:p>
            <a:r>
              <a:rPr lang="en-IN" dirty="0" smtClean="0"/>
              <a:t>Direct and Derived Demand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IN" dirty="0" smtClean="0"/>
              <a:t>Demand Function:</a:t>
            </a:r>
            <a:endParaRPr lang="en-US" dirty="0"/>
          </a:p>
        </p:txBody>
      </p:sp>
      <p:sp>
        <p:nvSpPr>
          <p:cNvPr id="3" name="Content Placeholder 2"/>
          <p:cNvSpPr>
            <a:spLocks noGrp="1"/>
          </p:cNvSpPr>
          <p:nvPr>
            <p:ph idx="1"/>
          </p:nvPr>
        </p:nvSpPr>
        <p:spPr/>
        <p:txBody>
          <a:bodyPr>
            <a:normAutofit fontScale="92500" lnSpcReduction="20000"/>
          </a:bodyPr>
          <a:lstStyle/>
          <a:p>
            <a:r>
              <a:rPr lang="en-IN" dirty="0" err="1" smtClean="0"/>
              <a:t>Dx</a:t>
            </a:r>
            <a:r>
              <a:rPr lang="en-IN" dirty="0" smtClean="0"/>
              <a:t> = f (P, Y, Pr, T, E, N, Yd)</a:t>
            </a:r>
          </a:p>
          <a:p>
            <a:r>
              <a:rPr lang="en-IN" dirty="0" err="1" smtClean="0"/>
              <a:t>Dx</a:t>
            </a:r>
            <a:r>
              <a:rPr lang="en-IN" dirty="0" smtClean="0"/>
              <a:t>= Demand for commodity X</a:t>
            </a:r>
          </a:p>
          <a:p>
            <a:r>
              <a:rPr lang="en-IN" dirty="0" smtClean="0"/>
              <a:t>P= Price of commodity X</a:t>
            </a:r>
          </a:p>
          <a:p>
            <a:r>
              <a:rPr lang="en-IN" dirty="0" smtClean="0"/>
              <a:t>Y= Income of the Consumer</a:t>
            </a:r>
          </a:p>
          <a:p>
            <a:r>
              <a:rPr lang="en-IN" dirty="0" smtClean="0"/>
              <a:t>Pr= Price of related goods</a:t>
            </a:r>
          </a:p>
          <a:p>
            <a:r>
              <a:rPr lang="en-IN" dirty="0" smtClean="0"/>
              <a:t>T= Taste of the consumer</a:t>
            </a:r>
          </a:p>
          <a:p>
            <a:r>
              <a:rPr lang="en-IN" dirty="0" smtClean="0"/>
              <a:t>E= Expectation</a:t>
            </a:r>
          </a:p>
          <a:p>
            <a:r>
              <a:rPr lang="en-IN" dirty="0" smtClean="0"/>
              <a:t>N= Population </a:t>
            </a:r>
          </a:p>
          <a:p>
            <a:r>
              <a:rPr lang="en-IN" dirty="0" smtClean="0"/>
              <a:t>Yd = Income Distribution</a:t>
            </a:r>
            <a:endParaRPr lang="en-IN"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3078162"/>
          </a:xfrm>
        </p:spPr>
        <p:txBody>
          <a:bodyPr/>
          <a:lstStyle/>
          <a:p>
            <a:r>
              <a:rPr lang="en-IN" dirty="0" smtClean="0"/>
              <a:t>Thank You</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198</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Theory of Consumer Demand</vt:lpstr>
      <vt:lpstr>Meaning of Demand</vt:lpstr>
      <vt:lpstr>Determinants of Demand </vt:lpstr>
      <vt:lpstr>Types of Demand</vt:lpstr>
      <vt:lpstr>Demand Function:</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Consumer Demand</dc:title>
  <dc:creator>user</dc:creator>
  <cp:lastModifiedBy>Windows User</cp:lastModifiedBy>
  <cp:revision>8</cp:revision>
  <dcterms:created xsi:type="dcterms:W3CDTF">2006-08-16T00:00:00Z</dcterms:created>
  <dcterms:modified xsi:type="dcterms:W3CDTF">2022-12-20T18:27:47Z</dcterms:modified>
</cp:coreProperties>
</file>