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err="1" smtClean="0"/>
              <a:t>Bhragab</a:t>
            </a:r>
            <a:r>
              <a:rPr lang="en-IN" dirty="0" smtClean="0"/>
              <a:t> Das</a:t>
            </a:r>
          </a:p>
          <a:p>
            <a:r>
              <a:rPr lang="en-IN" dirty="0" smtClean="0"/>
              <a:t>Assistant Professor</a:t>
            </a:r>
          </a:p>
          <a:p>
            <a:r>
              <a:rPr lang="en-IN" dirty="0" smtClean="0"/>
              <a:t>Department of Economics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Methods of Economics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93516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The economists adopted two method of Analysis in the Science of Economics: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590800"/>
            <a:ext cx="7391400" cy="3429000"/>
          </a:xfrm>
        </p:spPr>
        <p:txBody>
          <a:bodyPr/>
          <a:lstStyle/>
          <a:p>
            <a:r>
              <a:rPr lang="en-IN" dirty="0" smtClean="0"/>
              <a:t>1. Deductive Method</a:t>
            </a:r>
          </a:p>
          <a:p>
            <a:endParaRPr lang="en-IN" dirty="0" smtClean="0"/>
          </a:p>
          <a:p>
            <a:r>
              <a:rPr lang="en-IN" dirty="0" smtClean="0"/>
              <a:t>2 . Inductive Method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1. Deductive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IN" dirty="0" smtClean="0"/>
              <a:t>In the deductive method of economic analysis, the most fundamental fact is that the economics generalisation are derived through a process of deductive logic from general to particular.</a:t>
            </a:r>
          </a:p>
          <a:p>
            <a:pPr algn="just"/>
            <a:r>
              <a:rPr lang="en-IN" dirty="0" smtClean="0"/>
              <a:t>The main steps of deductive reasoning are:</a:t>
            </a:r>
          </a:p>
          <a:p>
            <a:pPr marL="514350" indent="-514350" algn="just">
              <a:buAutoNum type="arabicPeriod"/>
            </a:pPr>
            <a:r>
              <a:rPr lang="en-IN" dirty="0" smtClean="0"/>
              <a:t>Precise and definite perception of the problem under investigation.</a:t>
            </a:r>
          </a:p>
          <a:p>
            <a:pPr marL="514350" indent="-514350" algn="just">
              <a:buAutoNum type="arabicPeriod"/>
            </a:pPr>
            <a:r>
              <a:rPr lang="en-IN" dirty="0" smtClean="0"/>
              <a:t>Precise defining of technical terms</a:t>
            </a:r>
          </a:p>
          <a:p>
            <a:pPr marL="514350" indent="-514350" algn="just">
              <a:buAutoNum type="arabicPeriod"/>
            </a:pPr>
            <a:r>
              <a:rPr lang="en-IN" dirty="0" smtClean="0"/>
              <a:t>Laying down of Hypothesis</a:t>
            </a:r>
          </a:p>
          <a:p>
            <a:pPr marL="514350" indent="-514350" algn="just">
              <a:buAutoNum type="arabicPeriod"/>
            </a:pPr>
            <a:r>
              <a:rPr lang="en-IN" dirty="0" smtClean="0"/>
              <a:t>Verification of Hypothesis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Merits of Deductive Methods: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1. Simple Method</a:t>
            </a:r>
          </a:p>
          <a:p>
            <a:endParaRPr lang="en-IN" dirty="0" smtClean="0"/>
          </a:p>
          <a:p>
            <a:r>
              <a:rPr lang="en-IN" dirty="0" smtClean="0"/>
              <a:t>2. Difficulty in Laboratory Experiments</a:t>
            </a:r>
          </a:p>
          <a:p>
            <a:endParaRPr lang="en-IN" dirty="0" smtClean="0"/>
          </a:p>
          <a:p>
            <a:r>
              <a:rPr lang="en-IN" dirty="0" smtClean="0"/>
              <a:t>3. Precise testing of Hypothesis</a:t>
            </a:r>
          </a:p>
          <a:p>
            <a:endParaRPr lang="en-IN" dirty="0" smtClean="0"/>
          </a:p>
          <a:p>
            <a:r>
              <a:rPr lang="en-IN" dirty="0" smtClean="0"/>
              <a:t>4. Significant Achievements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Demerits of Deductive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1. Faulty Reasoning </a:t>
            </a:r>
          </a:p>
          <a:p>
            <a:endParaRPr lang="en-IN" dirty="0" smtClean="0"/>
          </a:p>
          <a:p>
            <a:r>
              <a:rPr lang="en-IN" dirty="0" smtClean="0"/>
              <a:t>2. Unrealistic Assumption </a:t>
            </a:r>
          </a:p>
          <a:p>
            <a:endParaRPr lang="en-IN" dirty="0" smtClean="0"/>
          </a:p>
          <a:p>
            <a:r>
              <a:rPr lang="en-IN" dirty="0" smtClean="0"/>
              <a:t>3. Lack of Empirical Content</a:t>
            </a:r>
          </a:p>
          <a:p>
            <a:endParaRPr lang="en-IN" dirty="0" smtClean="0"/>
          </a:p>
          <a:p>
            <a:r>
              <a:rPr lang="en-IN" dirty="0" smtClean="0"/>
              <a:t>4. Higher degree of </a:t>
            </a:r>
            <a:r>
              <a:rPr lang="en-IN" dirty="0" err="1" smtClean="0"/>
              <a:t>abstration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Inductive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The generalisation in this method are based upon experience and observation. It proceeds from particular o general. The Essential elements of this techniques are</a:t>
            </a:r>
          </a:p>
          <a:p>
            <a:endParaRPr lang="en-IN" dirty="0" smtClean="0"/>
          </a:p>
          <a:p>
            <a:r>
              <a:rPr lang="en-IN" dirty="0" smtClean="0"/>
              <a:t>Experiments</a:t>
            </a:r>
          </a:p>
          <a:p>
            <a:r>
              <a:rPr lang="en-IN" dirty="0" smtClean="0"/>
              <a:t>Observation </a:t>
            </a:r>
          </a:p>
          <a:p>
            <a:r>
              <a:rPr lang="en-IN" dirty="0" smtClean="0"/>
              <a:t>Statistical structure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Merits of Inductive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1. Scientific Method</a:t>
            </a:r>
          </a:p>
          <a:p>
            <a:endParaRPr lang="en-IN" dirty="0" smtClean="0"/>
          </a:p>
          <a:p>
            <a:r>
              <a:rPr lang="en-IN" dirty="0" smtClean="0"/>
              <a:t>2. Discovery of scientific laws and theories</a:t>
            </a:r>
          </a:p>
          <a:p>
            <a:endParaRPr lang="en-IN" dirty="0" smtClean="0"/>
          </a:p>
          <a:p>
            <a:r>
              <a:rPr lang="en-IN" dirty="0" smtClean="0"/>
              <a:t>3. Validity of Laws </a:t>
            </a:r>
          </a:p>
          <a:p>
            <a:endParaRPr lang="en-IN" dirty="0" smtClean="0"/>
          </a:p>
          <a:p>
            <a:r>
              <a:rPr lang="en-IN" dirty="0" smtClean="0"/>
              <a:t>4. Predicative Significance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Demerits of Inductive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1. Faulty Generalisation</a:t>
            </a:r>
          </a:p>
          <a:p>
            <a:endParaRPr lang="en-IN" dirty="0" smtClean="0"/>
          </a:p>
          <a:p>
            <a:r>
              <a:rPr lang="en-IN" dirty="0" smtClean="0"/>
              <a:t>2. Conflicting Conclusions </a:t>
            </a:r>
          </a:p>
          <a:p>
            <a:endParaRPr lang="en-IN" dirty="0" smtClean="0"/>
          </a:p>
          <a:p>
            <a:r>
              <a:rPr lang="en-IN" dirty="0" smtClean="0"/>
              <a:t>3. Involves much time and money</a:t>
            </a:r>
          </a:p>
          <a:p>
            <a:endParaRPr lang="en-IN" dirty="0" smtClean="0"/>
          </a:p>
          <a:p>
            <a:r>
              <a:rPr lang="en-IN" dirty="0" smtClean="0"/>
              <a:t>4. Risk of hasty conclusion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52600" y="3200400"/>
            <a:ext cx="6934200" cy="2819400"/>
          </a:xfrm>
        </p:spPr>
        <p:txBody>
          <a:bodyPr/>
          <a:lstStyle/>
          <a:p>
            <a:r>
              <a:rPr lang="en-IN" dirty="0" smtClean="0"/>
              <a:t>THANK YOU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</TotalTime>
  <Words>228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Methods of Economics</vt:lpstr>
      <vt:lpstr>The economists adopted two method of Analysis in the Science of Economics:</vt:lpstr>
      <vt:lpstr>1. Deductive Method</vt:lpstr>
      <vt:lpstr>Merits of Deductive Methods:</vt:lpstr>
      <vt:lpstr>Demerits of Deductive Methods</vt:lpstr>
      <vt:lpstr>Inductive Methods</vt:lpstr>
      <vt:lpstr>Merits of Inductive Method</vt:lpstr>
      <vt:lpstr>Demerits of Inductive Methods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 of Economics</dc:title>
  <dc:creator>user</dc:creator>
  <cp:lastModifiedBy>Windows User</cp:lastModifiedBy>
  <cp:revision>14</cp:revision>
  <dcterms:created xsi:type="dcterms:W3CDTF">2006-08-16T00:00:00Z</dcterms:created>
  <dcterms:modified xsi:type="dcterms:W3CDTF">2022-12-20T18:06:23Z</dcterms:modified>
</cp:coreProperties>
</file>