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1"/>
            <a:ext cx="7848600" cy="230505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Paper: ECO-HC-1016: Microeconomics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Topic: Natural of Economics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r>
              <a:rPr lang="en-IN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Bhargab</a:t>
            </a:r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Das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Economics,</a:t>
            </a:r>
          </a:p>
          <a:p>
            <a:r>
              <a:rPr lang="en-I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B.K.B. College</a:t>
            </a:r>
            <a:endParaRPr lang="en-US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endParaRPr lang="en-IN" sz="2400" dirty="0" smtClean="0"/>
          </a:p>
          <a:p>
            <a:r>
              <a:rPr lang="en-IN" sz="2400" dirty="0" smtClean="0"/>
              <a:t>The Nature of Economics can be properly understood, if suitable answer are provided to certain basic question such as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Is Economics a Science or an Arts?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Is Economics a Social Science?</a:t>
            </a:r>
            <a:endParaRPr lang="en-IN" sz="2400" smtClean="0"/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Is Economics a positive or a normative science?</a:t>
            </a:r>
          </a:p>
          <a:p>
            <a:endParaRPr lang="en-IN" sz="2400" dirty="0" smtClean="0"/>
          </a:p>
          <a:p>
            <a:pPr>
              <a:buNone/>
            </a:pPr>
            <a:endParaRPr lang="en-IN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/>
          <a:lstStyle/>
          <a:p>
            <a:pPr algn="l"/>
            <a:r>
              <a:rPr lang="en-IN" sz="3200" dirty="0" smtClean="0"/>
              <a:t>Natural of Economics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algn="just"/>
            <a:endParaRPr lang="en-IN" sz="2400" dirty="0" smtClean="0"/>
          </a:p>
          <a:p>
            <a:pPr algn="just"/>
            <a:r>
              <a:rPr lang="en-IN" sz="2400" b="1" dirty="0" smtClean="0"/>
              <a:t>Arguments</a:t>
            </a:r>
            <a:r>
              <a:rPr lang="en-US" sz="2400" b="1" dirty="0" smtClean="0"/>
              <a:t> in Favor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IN" sz="2400" dirty="0" smtClean="0"/>
              <a:t>1. Systematic Knowledge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2. Comprehensive Knowledge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3. Cause and effect relationship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4. Scientific Approach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Is Economics a Science: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5943600"/>
          </a:xfrm>
        </p:spPr>
        <p:txBody>
          <a:bodyPr>
            <a:normAutofit/>
          </a:bodyPr>
          <a:lstStyle/>
          <a:p>
            <a:pPr algn="just"/>
            <a:r>
              <a:rPr lang="en-IN" sz="2400" b="1" dirty="0" smtClean="0"/>
              <a:t>Arguments against</a:t>
            </a:r>
          </a:p>
          <a:p>
            <a:pPr algn="just"/>
            <a:endParaRPr lang="en-IN" sz="2400" b="1" dirty="0" smtClean="0"/>
          </a:p>
          <a:p>
            <a:pPr algn="just"/>
            <a:r>
              <a:rPr lang="en-IN" sz="2400" dirty="0" smtClean="0"/>
              <a:t>1. Inexact Laws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2. Lack of Universality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3. Inexact measurements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4. No possibility of laboratory </a:t>
            </a:r>
          </a:p>
          <a:p>
            <a:pPr algn="just"/>
            <a:endParaRPr lang="en-IN" sz="2400" dirty="0" smtClean="0"/>
          </a:p>
          <a:p>
            <a:pPr algn="just"/>
            <a:r>
              <a:rPr lang="en-IN" sz="2400" dirty="0" smtClean="0"/>
              <a:t>5. Difficulty in making predictions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pPr algn="just"/>
            <a:endParaRPr lang="en-IN" sz="2400" dirty="0" smtClean="0"/>
          </a:p>
          <a:p>
            <a:pPr algn="just">
              <a:buNone/>
            </a:pPr>
            <a:r>
              <a:rPr lang="en-IN" sz="2400" dirty="0" smtClean="0"/>
              <a:t>Is Economics an Arts?</a:t>
            </a:r>
          </a:p>
          <a:p>
            <a:pPr algn="just"/>
            <a:r>
              <a:rPr lang="en-IN" sz="2400" b="1" dirty="0" smtClean="0"/>
              <a:t>Arguments in Favour</a:t>
            </a:r>
          </a:p>
          <a:p>
            <a:pPr algn="just">
              <a:buNone/>
            </a:pPr>
            <a:endParaRPr lang="en-IN" sz="2400" b="1" dirty="0" smtClean="0"/>
          </a:p>
          <a:p>
            <a:pPr algn="just"/>
            <a:r>
              <a:rPr lang="en-IN" sz="2400" dirty="0" smtClean="0"/>
              <a:t>1. Solution of Economic problems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2. Accumulation of wealth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3. Maximization of welfare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4. Verification of Economic theories</a:t>
            </a:r>
          </a:p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5. Economic Policies and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IN" sz="2800" b="1" dirty="0" smtClean="0"/>
              <a:t>Arguments in Favour</a:t>
            </a:r>
          </a:p>
          <a:p>
            <a:r>
              <a:rPr lang="en-IN" sz="2800" dirty="0" smtClean="0"/>
              <a:t>1. More Logical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2. Formulation of theories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3. Neutral between ends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4. Greater Efficiency in Evaluation</a:t>
            </a:r>
          </a:p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Greater unanimity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dirty="0" smtClean="0"/>
              <a:t>Is Economics as a positive science?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IN" b="1" dirty="0" smtClean="0"/>
              <a:t>Arguments in Favour</a:t>
            </a:r>
          </a:p>
          <a:p>
            <a:r>
              <a:rPr lang="en-IN" dirty="0" smtClean="0"/>
              <a:t>1. Realistic Approach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2. More Practical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3. Not Neutral between ends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Greater Useful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Is Economics as a normative science?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r>
              <a:rPr lang="en-IN" b="1" dirty="0" smtClean="0"/>
              <a:t>Thank You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216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Paper: ECO-HC-1016: Microeconomics  Topic: Natural of Economics</vt:lpstr>
      <vt:lpstr>Natural of Economics</vt:lpstr>
      <vt:lpstr>Is Economics a Science:</vt:lpstr>
      <vt:lpstr>Slide 4</vt:lpstr>
      <vt:lpstr>Slide 5</vt:lpstr>
      <vt:lpstr>Is Economics as a positive science?</vt:lpstr>
      <vt:lpstr>Is Economics as a normative science?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Paper: Economics of Natural Resources and Sustainable Development  Topic: Characteristics of  Natural Resources</dc:title>
  <dc:creator>user</dc:creator>
  <cp:lastModifiedBy>Windows User</cp:lastModifiedBy>
  <cp:revision>32</cp:revision>
  <dcterms:created xsi:type="dcterms:W3CDTF">2006-08-16T00:00:00Z</dcterms:created>
  <dcterms:modified xsi:type="dcterms:W3CDTF">2022-06-11T15:54:55Z</dcterms:modified>
</cp:coreProperties>
</file>