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88BCB-A578-4CBB-81AA-331E9148624C}" type="datetimeFigureOut">
              <a:rPr lang="en-US" smtClean="0"/>
              <a:pPr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F8E1-012E-4FC5-B363-CFA56C2A8C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FEDERAL FEATURES OF THE CONSTITUTION OF INDIA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924800" cy="3810000"/>
          </a:xfrm>
        </p:spPr>
        <p:txBody>
          <a:bodyPr>
            <a:normAutofit fontScale="32500" lnSpcReduction="20000"/>
          </a:bodyPr>
          <a:lstStyle/>
          <a:p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FOR</a:t>
            </a:r>
          </a:p>
          <a:p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 1</a:t>
            </a:r>
            <a:r>
              <a:rPr lang="en-US" sz="86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</a:t>
            </a:r>
            <a:endParaRPr lang="en-US" sz="8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Ankur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Bania</a:t>
            </a:r>
            <a:endParaRPr lang="en-US" sz="1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Departent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of  Political Science</a:t>
            </a:r>
          </a:p>
          <a:p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 BKB College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Puraniguda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Nagaon</a:t>
            </a:r>
            <a:r>
              <a:rPr lang="en-US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114799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constitution of India provides for a federal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country.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framers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adopted the federal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reasons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1.Large size of the country.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socio-cultural diversity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5719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main federal features of the constitution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DUAL POLITY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2.WRITTEN CONSTITUTION.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3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. DIVISION OF POWER.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4.SUPREAY OF THE CONSTITUTION.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5.RIGID COSTITUTION.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6.INDEPENDENT OF JUDICIARY.</a:t>
            </a:r>
            <a:br>
              <a:rPr lang="en-US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7.BICAERAL LEGISLATURE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69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FEDERAL FEATURES OF THE CONSTITUTION OF INDIA</vt:lpstr>
      <vt:lpstr>The constitution of India provides for a federal system of government in the country. The framers adopted the federal system due to two reasons. 1.Large size of the country. 2. socio-cultural diversity</vt:lpstr>
      <vt:lpstr>The main federal features of the constitution  1. DUAL POLITY  2.WRITTEN CONSTITUTION. </vt:lpstr>
      <vt:lpstr>Slide 4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cw</dc:creator>
  <cp:lastModifiedBy>cw</cp:lastModifiedBy>
  <cp:revision>8</cp:revision>
  <dcterms:created xsi:type="dcterms:W3CDTF">2022-06-28T18:31:53Z</dcterms:created>
  <dcterms:modified xsi:type="dcterms:W3CDTF">2022-06-28T18:49:31Z</dcterms:modified>
</cp:coreProperties>
</file>