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52E064-1E65-4226-80DC-FE8BB1720FB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0EC0A-C259-4747-BF93-FF2FBC5CC3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ANKUR BANIA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DIFFERENCE BETWEEN PARLIAMENTARY AND PRESIDENTIAL FORM OF GOVERNMENT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PARLIAMENTARY FORM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Existence of a Titular or Constitution</a:t>
            </a:r>
          </a:p>
          <a:p>
            <a:r>
              <a:rPr lang="en-US" dirty="0" smtClean="0"/>
              <a:t>Absence of separation of powers</a:t>
            </a:r>
          </a:p>
          <a:p>
            <a:r>
              <a:rPr lang="en-US" dirty="0" smtClean="0"/>
              <a:t>Main role of the lower house in ministry formation</a:t>
            </a:r>
          </a:p>
          <a:p>
            <a:r>
              <a:rPr lang="en-US" dirty="0" smtClean="0"/>
              <a:t>Responsibility to the legislature</a:t>
            </a:r>
          </a:p>
          <a:p>
            <a:r>
              <a:rPr lang="en-US" dirty="0" smtClean="0"/>
              <a:t>Collective responsibility</a:t>
            </a:r>
          </a:p>
          <a:p>
            <a:r>
              <a:rPr lang="en-US" dirty="0" smtClean="0"/>
              <a:t>Intimate relationship between the legislature and the executive</a:t>
            </a:r>
          </a:p>
          <a:p>
            <a:r>
              <a:rPr lang="en-US" dirty="0" smtClean="0"/>
              <a:t>Leadership of the Prime Minister</a:t>
            </a:r>
          </a:p>
          <a:p>
            <a:r>
              <a:rPr lang="en-US" dirty="0" smtClean="0"/>
              <a:t>Existence of the strong opposition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PRESIDENTIAL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ensures stable government</a:t>
            </a:r>
          </a:p>
          <a:p>
            <a:r>
              <a:rPr lang="en-US" dirty="0" smtClean="0"/>
              <a:t>Suitable for emergencies</a:t>
            </a:r>
          </a:p>
          <a:p>
            <a:r>
              <a:rPr lang="en-US" dirty="0" smtClean="0"/>
              <a:t>Leads to efficiency in the administration</a:t>
            </a:r>
          </a:p>
          <a:p>
            <a:r>
              <a:rPr lang="en-US" dirty="0" smtClean="0"/>
              <a:t>Less influence of parties</a:t>
            </a:r>
          </a:p>
          <a:p>
            <a:r>
              <a:rPr lang="en-US" dirty="0" smtClean="0"/>
              <a:t>Based on theory of separation of powers</a:t>
            </a:r>
          </a:p>
          <a:p>
            <a:r>
              <a:rPr lang="en-US" dirty="0" smtClean="0"/>
              <a:t>Suitable for multi party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MERITS OF PARLIAMENTARY FORM OF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Harmony between Executive and Legislature</a:t>
            </a:r>
          </a:p>
          <a:p>
            <a:r>
              <a:rPr lang="en-US" dirty="0" smtClean="0"/>
              <a:t>Responsible and clean</a:t>
            </a:r>
          </a:p>
          <a:p>
            <a:r>
              <a:rPr lang="en-US" dirty="0" smtClean="0"/>
              <a:t>People’s government</a:t>
            </a:r>
          </a:p>
          <a:p>
            <a:r>
              <a:rPr lang="en-US" dirty="0" smtClean="0"/>
              <a:t>Quick decision making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Conducive to national integration</a:t>
            </a:r>
          </a:p>
          <a:p>
            <a:r>
              <a:rPr lang="en-US" dirty="0" smtClean="0"/>
              <a:t>Educational value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PARLIAMENTARY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separation of powers</a:t>
            </a:r>
          </a:p>
          <a:p>
            <a:r>
              <a:rPr lang="en-US" dirty="0" smtClean="0"/>
              <a:t>Cabinet dictatorship</a:t>
            </a:r>
          </a:p>
          <a:p>
            <a:r>
              <a:rPr lang="en-US" dirty="0" smtClean="0"/>
              <a:t>Failure to take prompt decision</a:t>
            </a:r>
          </a:p>
          <a:p>
            <a:r>
              <a:rPr lang="en-US" dirty="0" smtClean="0"/>
              <a:t>Partisanship</a:t>
            </a:r>
          </a:p>
          <a:p>
            <a:r>
              <a:rPr lang="en-US" dirty="0" smtClean="0"/>
              <a:t>Government by Amateurs</a:t>
            </a:r>
          </a:p>
          <a:p>
            <a:r>
              <a:rPr lang="en-US" dirty="0" smtClean="0"/>
              <a:t>Control by bureaucracy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and decisiveness in decision making</a:t>
            </a:r>
          </a:p>
          <a:p>
            <a:r>
              <a:rPr lang="en-US" dirty="0" smtClean="0"/>
              <a:t>Presidential direction in appointments</a:t>
            </a:r>
          </a:p>
          <a:p>
            <a:r>
              <a:rPr lang="en-US" dirty="0" smtClean="0"/>
              <a:t>A single countrywide constituency</a:t>
            </a:r>
          </a:p>
          <a:p>
            <a:r>
              <a:rPr lang="en-US" dirty="0" smtClean="0"/>
              <a:t>Merits of separation of powers and checks and balances </a:t>
            </a:r>
          </a:p>
          <a:p>
            <a:r>
              <a:rPr lang="en-US" dirty="0" smtClean="0"/>
              <a:t>Fixed tenure of office</a:t>
            </a:r>
          </a:p>
          <a:p>
            <a:r>
              <a:rPr lang="en-US" dirty="0" smtClean="0"/>
              <a:t>Individual ministerial responsibility</a:t>
            </a:r>
          </a:p>
          <a:p>
            <a:r>
              <a:rPr lang="en-US" dirty="0" smtClean="0"/>
              <a:t>Insulation from party politics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PRESIDENTIAL FORM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Prone to dictatorship</a:t>
            </a:r>
          </a:p>
          <a:p>
            <a:r>
              <a:rPr lang="en-US" dirty="0" smtClean="0"/>
              <a:t>Friction among government organs </a:t>
            </a:r>
          </a:p>
          <a:p>
            <a:r>
              <a:rPr lang="en-US" dirty="0" smtClean="0"/>
              <a:t>Lack of flexibility in tenure of office</a:t>
            </a:r>
          </a:p>
          <a:p>
            <a:r>
              <a:rPr lang="en-US" dirty="0" smtClean="0"/>
              <a:t>Very expensive to operate</a:t>
            </a:r>
          </a:p>
          <a:p>
            <a:r>
              <a:rPr lang="en-US" dirty="0" smtClean="0"/>
              <a:t>Absence of party discipline</a:t>
            </a:r>
          </a:p>
          <a:p>
            <a:r>
              <a:rPr lang="en-US" dirty="0" smtClean="0"/>
              <a:t>The process of lobbying can </a:t>
            </a:r>
            <a:r>
              <a:rPr lang="en-US" smtClean="0"/>
              <a:t>encourage corruption.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216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BY ANKUR BANIA</vt:lpstr>
      <vt:lpstr>FEATURES OF PARLIAMENTARY FORM OF GOVERNMENT</vt:lpstr>
      <vt:lpstr>FEATURES OF THE PRESIDENTIAL SYSTEM:</vt:lpstr>
      <vt:lpstr>MERITS OF PARLIAMENTARY FORM OF GOVERNMENT:</vt:lpstr>
      <vt:lpstr>DEMERITS OF PARLIAMENTARY SYSTEM:</vt:lpstr>
      <vt:lpstr>MERITS:</vt:lpstr>
      <vt:lpstr>DEMERITS OF PRESIDENTIAL FORM GOVERNMENT: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Dr. Pranami Laskar</dc:title>
  <dc:creator>dg</dc:creator>
  <cp:lastModifiedBy>dg</cp:lastModifiedBy>
  <cp:revision>5</cp:revision>
  <dcterms:created xsi:type="dcterms:W3CDTF">2022-12-20T09:45:16Z</dcterms:created>
  <dcterms:modified xsi:type="dcterms:W3CDTF">2022-12-23T05:45:53Z</dcterms:modified>
</cp:coreProperties>
</file>