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8917B7-C5F0-4463-9794-6F5A653B40E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BC1502-175F-40DE-898B-9071A06237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ARISTOTLE’S POLITICAL PHILOSOHY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ideas of political science</a:t>
            </a:r>
          </a:p>
          <a:p>
            <a:r>
              <a:rPr lang="en-US" dirty="0" smtClean="0"/>
              <a:t>Development of law</a:t>
            </a:r>
          </a:p>
          <a:p>
            <a:r>
              <a:rPr lang="en-US" dirty="0" smtClean="0"/>
              <a:t>Personal property</a:t>
            </a:r>
          </a:p>
          <a:p>
            <a:r>
              <a:rPr lang="en-US" dirty="0" smtClean="0"/>
              <a:t>Separation of power</a:t>
            </a:r>
          </a:p>
          <a:p>
            <a:r>
              <a:rPr lang="en-US" dirty="0" smtClean="0"/>
              <a:t>Importance of public opinion</a:t>
            </a:r>
          </a:p>
          <a:p>
            <a:r>
              <a:rPr lang="en-US" dirty="0" smtClean="0"/>
              <a:t>Purpose of the state</a:t>
            </a:r>
          </a:p>
          <a:p>
            <a:r>
              <a:rPr lang="en-US" dirty="0" smtClean="0"/>
              <a:t>Founder of individualism</a:t>
            </a:r>
          </a:p>
          <a:p>
            <a:r>
              <a:rPr lang="en-US" dirty="0" smtClean="0"/>
              <a:t>Founder of utilitarianism</a:t>
            </a:r>
          </a:p>
          <a:p>
            <a:r>
              <a:rPr lang="en-US" dirty="0" smtClean="0"/>
              <a:t>Importance of economics </a:t>
            </a:r>
          </a:p>
          <a:p>
            <a:r>
              <a:rPr lang="en-US" dirty="0" smtClean="0"/>
              <a:t>State regulated system of education</a:t>
            </a:r>
          </a:p>
          <a:p>
            <a:r>
              <a:rPr lang="en-US" dirty="0" smtClean="0"/>
              <a:t>Founder of constitution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ARISTOTLE’S CONTRIBUTION TO POLITICAL PHILOSOPHY: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of equality</a:t>
            </a:r>
          </a:p>
          <a:p>
            <a:r>
              <a:rPr lang="en-US" dirty="0" smtClean="0"/>
              <a:t>Ideal citizenship</a:t>
            </a:r>
          </a:p>
          <a:p>
            <a:r>
              <a:rPr lang="en-US" dirty="0" smtClean="0"/>
              <a:t>Idea of </a:t>
            </a:r>
            <a:r>
              <a:rPr lang="en-US" dirty="0" smtClean="0"/>
              <a:t>sovereignty</a:t>
            </a:r>
          </a:p>
          <a:p>
            <a:r>
              <a:rPr lang="en-US" dirty="0" smtClean="0"/>
              <a:t>Development of idea of revolution</a:t>
            </a:r>
          </a:p>
          <a:p>
            <a:r>
              <a:rPr lang="en-US" dirty="0" smtClean="0"/>
              <a:t>Separation of ethics from politics</a:t>
            </a:r>
          </a:p>
          <a:p>
            <a:r>
              <a:rPr lang="en-US" dirty="0" smtClean="0"/>
              <a:t>Independent discipline</a:t>
            </a:r>
          </a:p>
          <a:p>
            <a:r>
              <a:rPr lang="en-US" dirty="0" smtClean="0"/>
              <a:t>Individual liberty and authority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OF EDUCATION:</a:t>
            </a:r>
          </a:p>
          <a:p>
            <a:r>
              <a:rPr lang="en-US" dirty="0" smtClean="0"/>
              <a:t>Moral development</a:t>
            </a:r>
          </a:p>
          <a:p>
            <a:r>
              <a:rPr lang="en-US" dirty="0" smtClean="0"/>
              <a:t>To make good citizen</a:t>
            </a:r>
          </a:p>
          <a:p>
            <a:r>
              <a:rPr lang="en-US" dirty="0" smtClean="0"/>
              <a:t>Teaching of music</a:t>
            </a:r>
          </a:p>
          <a:p>
            <a:r>
              <a:rPr lang="en-US" dirty="0" smtClean="0"/>
              <a:t>Constitution oriented</a:t>
            </a:r>
          </a:p>
          <a:p>
            <a:r>
              <a:rPr lang="en-US" dirty="0" smtClean="0"/>
              <a:t>Building of character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ARISTOTLE’S VIEWS ON EDUCATION: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theory of justice is concerned with the welfare of the people</a:t>
            </a:r>
          </a:p>
          <a:p>
            <a:r>
              <a:rPr lang="en-US" dirty="0" smtClean="0"/>
              <a:t>According to him there are four kinds of justice:</a:t>
            </a:r>
          </a:p>
          <a:p>
            <a:r>
              <a:rPr lang="en-US" dirty="0" smtClean="0"/>
              <a:t>Complete justice</a:t>
            </a:r>
          </a:p>
          <a:p>
            <a:r>
              <a:rPr lang="en-US" dirty="0" smtClean="0"/>
              <a:t>Particular justice</a:t>
            </a:r>
          </a:p>
          <a:p>
            <a:r>
              <a:rPr lang="en-US" dirty="0" smtClean="0"/>
              <a:t>Distributive justice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ARISTOTLE’S VIEWS ON JUSTICE: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OF PROPERTY:</a:t>
            </a:r>
          </a:p>
          <a:p>
            <a:r>
              <a:rPr lang="en-US" dirty="0" smtClean="0"/>
              <a:t>Animate</a:t>
            </a:r>
          </a:p>
          <a:p>
            <a:r>
              <a:rPr lang="en-US" dirty="0" smtClean="0"/>
              <a:t>In-animate</a:t>
            </a:r>
          </a:p>
          <a:p>
            <a:r>
              <a:rPr lang="en-US" dirty="0" smtClean="0"/>
              <a:t>Private</a:t>
            </a:r>
          </a:p>
          <a:p>
            <a:r>
              <a:rPr lang="en-US" dirty="0" smtClean="0"/>
              <a:t>Social property</a:t>
            </a:r>
          </a:p>
          <a:p>
            <a:endParaRPr lang="en-US" dirty="0" smtClean="0"/>
          </a:p>
          <a:p>
            <a:r>
              <a:rPr lang="en-US" dirty="0" smtClean="0"/>
              <a:t>METHODS FOR ACQUIRING PROPERTY:</a:t>
            </a:r>
          </a:p>
          <a:p>
            <a:r>
              <a:rPr lang="en-US" dirty="0" smtClean="0"/>
              <a:t>Natural method</a:t>
            </a:r>
          </a:p>
          <a:p>
            <a:r>
              <a:rPr lang="en-US" smtClean="0"/>
              <a:t>Unnatural method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ARISTOTLE’S THEORY OF PROPERTY: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156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ARISTOTLE’S POLITICAL PHILOSOHY</vt:lpstr>
      <vt:lpstr>ARISTOTLE’S CONTRIBUTION TO POLITICAL PHILOSOPHY:</vt:lpstr>
      <vt:lpstr>Slide 3</vt:lpstr>
      <vt:lpstr>ARISTOTLE’S VIEWS ON EDUCATION:</vt:lpstr>
      <vt:lpstr>ARISTOTLE’S VIEWS ON JUSTICE:</vt:lpstr>
      <vt:lpstr>ARISTOTLE’S THEORY OF PROPERTY: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ARISTOTLE’S POLITICAL PHILOSOHY</dc:title>
  <dc:creator>dg</dc:creator>
  <cp:lastModifiedBy>dg</cp:lastModifiedBy>
  <cp:revision>4</cp:revision>
  <dcterms:created xsi:type="dcterms:W3CDTF">2022-12-22T07:25:00Z</dcterms:created>
  <dcterms:modified xsi:type="dcterms:W3CDTF">2022-12-22T07:38:30Z</dcterms:modified>
</cp:coreProperties>
</file>