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7" r:id="rId4"/>
    <p:sldId id="268" r:id="rId5"/>
    <p:sldId id="269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7104"/>
            <a:ext cx="9144000" cy="192433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Income &amp; Related Aggregates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5963"/>
            <a:ext cx="9144000" cy="2279177"/>
          </a:xfrm>
        </p:spPr>
        <p:txBody>
          <a:bodyPr>
            <a:noAutofit/>
          </a:bodyPr>
          <a:lstStyle/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Afshana Parveen</a:t>
            </a:r>
            <a:endParaRPr lang="en-IN" alt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Economics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B.K.B. College, </a:t>
            </a:r>
            <a:r>
              <a:rPr lang="en-US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Puranigudam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354842"/>
                <a:ext cx="8596668" cy="996287"/>
              </a:xfrm>
            </p:spPr>
            <p:txBody>
              <a:bodyPr>
                <a:normAutofit fontScale="90000"/>
              </a:bodyPr>
              <a:lstStyle/>
              <a:p>
                <a:pPr algn="just"/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Gross Domestic Product at Factor Cost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𝑮𝑫𝑷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sub>
                    </m:sSub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354842"/>
                <a:ext cx="8596668" cy="996287"/>
              </a:xfrm>
              <a:blipFill rotWithShape="1">
                <a:blip r:embed="rId1"/>
                <a:stretch>
                  <a:fillRect l="-5" t="-51" r="5" b="-371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37731"/>
                <a:ext cx="9408362" cy="4790365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the sum total of factor incomes (rent, wages, interest and profits) generated within the domestic territory of a country 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buyers pay, the production units have to make payments of indirect taxes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Sometimes production units receive subsidies from the government, which is addition to the market price received from the buyer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production units actually receive is----- Market price - Indirect taxes + Subsidies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𝑮𝑫𝑷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sub>
                    </m:sSub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𝑮𝑫𝑷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𝑰𝒏𝒅𝒊𝒓𝒆𝒄𝒕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𝑻𝒂𝒙𝒆𝒔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𝑺𝒖𝒃𝒔𝒊𝒅𝒊𝒆𝒔</m:t>
                    </m:r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37731"/>
                <a:ext cx="9408362" cy="4790365"/>
              </a:xfrm>
              <a:blipFill rotWithShape="1">
                <a:blip r:embed="rId2"/>
                <a:stretch>
                  <a:fillRect l="-5" t="-1" r="7" b="-116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Gross National Product at Factor Cost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𝑮𝑵𝑷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sub>
                    </m:sSub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1"/>
                <a:stretch>
                  <a:fillRect l="-5" r="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647667"/>
                <a:ext cx="8596668" cy="3393696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includes net factor income from abroad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𝑮𝑵𝑷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sub>
                    </m:sSub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𝑮𝑫𝑷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sub>
                    </m:sSub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𝑵𝑭𝑰𝑨</m:t>
                    </m:r>
                  </m:oMath>
                </a14:m>
                <a:endPara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𝑮𝑵𝑷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sub>
                    </m:sSub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  <m:r>
                      <a:rPr lang="en-US" sz="2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𝐈𝐧𝐝𝐢𝐫𝐞𝐜𝐭</m:t>
                    </m:r>
                    <m:r>
                      <a:rPr lang="en-US" sz="2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𝐓𝐚𝐱𝐞𝐬</m:t>
                    </m:r>
                    <m:r>
                      <a:rPr lang="en-US" sz="2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𝐒𝐮𝐛𝐬𝐢𝐝𝐢𝐞𝐬</m:t>
                    </m:r>
                  </m:oMath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647667"/>
                <a:ext cx="8596668" cy="3393696"/>
              </a:xfrm>
              <a:blipFill rotWithShape="1">
                <a:blip r:embed="rId2"/>
                <a:stretch>
                  <a:fillRect l="-5" t="-10" r="5" b="1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 Domestic Product at Factor Cost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𝑵𝑫𝑷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sub>
                    </m:sSub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1"/>
                <a:stretch>
                  <a:fillRect l="-5" r="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715904"/>
                <a:ext cx="8596668" cy="332545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factor income earned by the factors of production in an accounting year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excludes indirect taxes and includes subsidies given by the government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𝑵𝑫𝑷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𝑭𝒄</m:t>
                        </m:r>
                      </m:sub>
                    </m:sSub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𝑵𝑫𝑷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𝑰𝒏𝒅𝒊𝒓𝒆𝒄𝒕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𝒕𝒂𝒙𝒆𝒔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𝑺𝒖𝒃𝒔𝒊𝒅𝒊𝒆𝒔</m:t>
                    </m:r>
                  </m:oMath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715904"/>
                <a:ext cx="8596668" cy="3325458"/>
              </a:xfrm>
              <a:blipFill rotWithShape="1">
                <a:blip r:embed="rId2"/>
                <a:stretch>
                  <a:fillRect l="-5" r="5" b="1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National Income OR National Income at Factor Cost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𝑵𝑵𝑷</m:t>
                        </m:r>
                      </m:e>
                      <m:sub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𝑭𝑪</m:t>
                        </m:r>
                      </m:sub>
                    </m:sSub>
                  </m:oMath>
                </a14:m>
                <a:r>
                  <a:rPr lang="en-US" sz="4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1"/>
                <a:stretch>
                  <a:fillRect l="-5" r="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524836"/>
                <a:ext cx="10515600" cy="365212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Simply called National Income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 of all incomes earned by factors for their contribution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shows how much a society costs to produce net output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𝑁𝑁𝑃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𝐹𝐶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we use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indirect taxes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subsidies</a:t>
                </a:r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524836"/>
                <a:ext cx="10515600" cy="3652126"/>
              </a:xfrm>
              <a:blipFill rotWithShape="1">
                <a:blip r:embed="rId2"/>
                <a:stretch>
                  <a:fillRect t="-2" b="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3330"/>
                <a:ext cx="10515600" cy="6134669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Final value of goods and services (market prices) must be equal to </a:t>
                </a: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cost involved in production (factor cost)</a:t>
                </a: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Market prices include indirect taxes, does not take into account the </a:t>
                </a: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subsidies given by govt.</a:t>
                </a: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make equality, indirect taxes are subtracted and subsidies are added</a:t>
                </a: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𝑵𝑵𝑷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𝑭𝑪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𝑵𝑵𝑷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Net Indirect Taxes</a:t>
                </a:r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OR</a:t>
                </a:r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𝑵𝑵𝑷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(Indirect </a:t>
                </a:r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taxes </a:t>
                </a:r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Subsidies)</a:t>
                </a:r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OR</a:t>
                </a:r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𝑵𝑵𝑷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Indirect </a:t>
                </a:r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taxes </a:t>
                </a:r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Subsidies</a:t>
                </a:r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3330"/>
                <a:ext cx="10515600" cy="6134669"/>
              </a:xfrm>
              <a:blipFill rotWithShape="1">
                <a:blip r:embed="rId1"/>
                <a:stretch>
                  <a:fillRect t="-1" b="-1121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73457"/>
            <a:ext cx="8971633" cy="5167905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1873</Words>
  <Application>WPS Presentation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SimSun</vt:lpstr>
      <vt:lpstr>Wingdings</vt:lpstr>
      <vt:lpstr>Wingdings 3</vt:lpstr>
      <vt:lpstr>Arial</vt:lpstr>
      <vt:lpstr>Times New Roman</vt:lpstr>
      <vt:lpstr>Cambria Math</vt:lpstr>
      <vt:lpstr>Microsoft YaHei</vt:lpstr>
      <vt:lpstr>Arial Unicode MS</vt:lpstr>
      <vt:lpstr>Trebuchet MS</vt:lpstr>
      <vt:lpstr>Calibri</vt:lpstr>
      <vt:lpstr>Facet</vt:lpstr>
      <vt:lpstr>National Income &amp; Related Aggregates H.S. 2nd Year</vt:lpstr>
      <vt:lpstr>Gross Domestic Product at Factor Cost (</vt:lpstr>
      <vt:lpstr>Gross National Product at Factor Cost (</vt:lpstr>
      <vt:lpstr>Net Domestic Product at Factor Cost (</vt:lpstr>
      <vt:lpstr>National Income OR National Income at Factor Cost ()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Income &amp; Related Aggregates</dc:title>
  <dc:creator>hp</dc:creator>
  <cp:lastModifiedBy>Afshana Parveen</cp:lastModifiedBy>
  <cp:revision>16</cp:revision>
  <dcterms:created xsi:type="dcterms:W3CDTF">2021-05-24T06:11:00Z</dcterms:created>
  <dcterms:modified xsi:type="dcterms:W3CDTF">2022-07-04T04:22:49Z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DECE4B5E9DB94CFFAF68B1AD221E28BF</vt:lpwstr>
  </property>
  <property fmtid="{D5CDD505-2E9C-101B-9397-08002B2CF9AE}" pid="3" name="KSOProductBuildVer">
    <vt:lpwstr>1033-11.2.0.11156</vt:lpwstr>
  </property>
</Properties>
</file>