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0" r:id="rId5"/>
    <p:sldId id="271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7104"/>
            <a:ext cx="9144000" cy="192433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Income &amp; Related Aggregates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5963"/>
            <a:ext cx="9144000" cy="2279177"/>
          </a:xfrm>
        </p:spPr>
        <p:txBody>
          <a:bodyPr>
            <a:noAutofit/>
          </a:bodyPr>
          <a:lstStyle/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Afshana Parveen</a:t>
            </a:r>
            <a:endParaRPr lang="en-IN" alt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B.K.B. College, </a:t>
            </a:r>
            <a:r>
              <a:rPr 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Puranigudam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82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Private Income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74209"/>
            <a:ext cx="9108111" cy="426715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income refers to the income which accrues to the private sector from all sources.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sum total of the factor incomes and transfer incomes received by private sector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includes net factor income from abroad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income of all enterprises and workers in the private sector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82639"/>
            <a:ext cx="8985281" cy="505872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constituents of private income-------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from domestic product (i.e. all income payments)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factor income from abroad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income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Transfer income received domestically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0" lvl="6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Transfer income received from abroad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Personal Income (PI)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7289"/>
            <a:ext cx="9206552" cy="39796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 of all incomes received by all individuals or households during a given year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PI= National Income- Undistributed Corporate Profits- Corporate Income Taxes- Social Security Contributions+ Transfer Payments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Personal Disposable Income (PDI)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015"/>
            <a:ext cx="9615985" cy="49404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have to pay taxes from personal income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paying personal taxes (personal income tax, personal property taxes) to the government, the income available for consumption is Personal Disposable Income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Disposable Income= Personal Income- Personal Taxes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PDI= Consumption + Saving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73457"/>
            <a:ext cx="8971633" cy="516790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1205</Words>
  <Application>WPS Presentation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Arial</vt:lpstr>
      <vt:lpstr>Times New Roman</vt:lpstr>
      <vt:lpstr>Microsoft YaHei</vt:lpstr>
      <vt:lpstr>Arial Unicode MS</vt:lpstr>
      <vt:lpstr>Trebuchet MS</vt:lpstr>
      <vt:lpstr>Calibri</vt:lpstr>
      <vt:lpstr>Facet</vt:lpstr>
      <vt:lpstr>National Income &amp; Related Aggregates H.S. 2nd Year</vt:lpstr>
      <vt:lpstr>Private Income</vt:lpstr>
      <vt:lpstr>PowerPoint 演示文稿</vt:lpstr>
      <vt:lpstr>Personal Income (PI)</vt:lpstr>
      <vt:lpstr>Personal Disposable Income (PDI)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Income &amp; Related Aggregates</dc:title>
  <dc:creator>hp</dc:creator>
  <cp:lastModifiedBy>Afshana Parveen</cp:lastModifiedBy>
  <cp:revision>19</cp:revision>
  <dcterms:created xsi:type="dcterms:W3CDTF">2021-05-24T06:11:00Z</dcterms:created>
  <dcterms:modified xsi:type="dcterms:W3CDTF">2022-07-04T03:04:32Z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5E5D791FAA7F49478896223A03A8FF65</vt:lpwstr>
  </property>
  <property fmtid="{D5CDD505-2E9C-101B-9397-08002B2CF9AE}" pid="3" name="KSOProductBuildVer">
    <vt:lpwstr>1033-11.2.0.11156</vt:lpwstr>
  </property>
</Properties>
</file>