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57" r:id="rId5"/>
    <p:sldId id="265" r:id="rId6"/>
    <p:sldId id="258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12F3-8C26-4CDE-8764-65CB05D0D2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0650D7-2844-4AA6-9A75-19557F576D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7104"/>
            <a:ext cx="9144000" cy="192433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Income &amp; Related Aggregates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5963"/>
            <a:ext cx="9144000" cy="2279177"/>
          </a:xfrm>
        </p:spPr>
        <p:txBody>
          <a:bodyPr>
            <a:noAutofit/>
          </a:bodyPr>
          <a:lstStyle/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Afshana Parveen</a:t>
            </a:r>
            <a:endParaRPr lang="en-IN" alt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Economics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B.K.B. College, </a:t>
            </a:r>
            <a:r>
              <a:rPr lang="en-US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Puranigudam</a:t>
            </a:r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731895" y="325945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Gross Domestic Product at Market Prices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𝑮𝑫𝑷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1"/>
                <a:stretch>
                  <a:fillRect l="-5" r="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729552"/>
            <a:ext cx="9094463" cy="331181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Gross Domestic Product is the money value of all final goods and services produced by all the enterprises in the domestic territory of a country in a year.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resident and non-resident producers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Gross National Product at Market Price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𝑮𝑵𝑷</m:t>
                        </m:r>
                      </m:e>
                      <m:sub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</m:oMath>
                </a14:m>
                <a:r>
                  <a:rPr lang="en-US" sz="4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1"/>
                <a:stretch>
                  <a:fillRect l="-5" r="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251881"/>
                <a:ext cx="10515600" cy="392508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𝐺𝑁𝑃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𝑀𝑃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measures income earned by nationals (residents of a nation)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𝑮𝑵𝑷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𝑮𝑫𝑷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Factor payments from abroad- Factor payments to abroad</a:t>
                </a:r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OR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𝑮𝑵𝑷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𝑮𝑫𝑷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Net Factor Income from Abroad</a:t>
                </a:r>
                <a:endPara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251881"/>
                <a:ext cx="10515600" cy="3925082"/>
              </a:xfrm>
              <a:blipFill rotWithShape="1">
                <a:blip r:embed="rId2"/>
                <a:stretch>
                  <a:fillRect t="-4" b="8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300251"/>
                <a:ext cx="8930690" cy="1630149"/>
              </a:xfrm>
            </p:spPr>
            <p:txBody>
              <a:bodyPr/>
              <a:lstStyle/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 Domestic Product at Market Price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𝑵𝑫𝑷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300251"/>
                <a:ext cx="8930690" cy="1630149"/>
              </a:xfrm>
              <a:blipFill rotWithShape="1">
                <a:blip r:embed="rId1"/>
                <a:stretch>
                  <a:fillRect l="-5" t="-33" r="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654022" cy="4472223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value of GDP includes the cost of wear and tear of fixed capital (</a:t>
                </a: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depreciation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GDP does not tell us the net flow of goods and services in the economy.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Therefore, the term </a:t>
                </a: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 product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 been included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 domestic product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obtained by deducting depreciation from the gross domestic product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𝑵𝑫𝑷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𝑮𝑫𝑷</m:t>
                        </m:r>
                      </m:e>
                      <m:sub>
                        <m:r>
                          <a:rPr lang="en-US" sz="2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𝑫𝒆𝒑𝒓𝒆𝒄𝒊𝒂𝒕𝒊𝒐𝒏</m:t>
                    </m:r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654022" cy="4472223"/>
              </a:xfrm>
              <a:blipFill rotWithShape="1">
                <a:blip r:embed="rId2"/>
                <a:stretch>
                  <a:fillRect l="-4" t="-7" r="6" b="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 National Product at Market Price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𝑵𝑵𝑷</m:t>
                        </m:r>
                      </m:e>
                      <m:sub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</m:oMath>
                </a14:m>
                <a:r>
                  <a:rPr lang="en-US" sz="4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1"/>
                <a:stretch>
                  <a:fillRect l="-5" r="5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456597"/>
                <a:ext cx="10515600" cy="372036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Like GNP it is also a national concept.</a:t>
                </a:r>
                <a:endParaRPr 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we subtract depreciation of capital from Gross National Product we get NNP.</a:t>
                </a:r>
                <a:endParaRPr 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𝑵𝑵𝑷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𝑮𝑵𝑷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𝑴𝑷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𝑫𝒆𝒑𝒓𝒆𝒄𝒊𝒂𝒕𝒊𝒐𝒏</m:t>
                    </m:r>
                  </m:oMath>
                </a14:m>
                <a:endPara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456597"/>
                <a:ext cx="10515600" cy="3720365"/>
              </a:xfrm>
              <a:blipFill rotWithShape="1">
                <a:blip r:embed="rId2"/>
                <a:stretch>
                  <a:fillRect t="-114" b="-9430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73457"/>
            <a:ext cx="8971633" cy="5167905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1287</Words>
  <Application>WPS Presentation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Arial</vt:lpstr>
      <vt:lpstr>Times New Roman</vt:lpstr>
      <vt:lpstr>Cambria Math</vt:lpstr>
      <vt:lpstr>Microsoft YaHei</vt:lpstr>
      <vt:lpstr>Arial Unicode MS</vt:lpstr>
      <vt:lpstr>Trebuchet MS</vt:lpstr>
      <vt:lpstr>Calibri</vt:lpstr>
      <vt:lpstr>Facet</vt:lpstr>
      <vt:lpstr>National Income &amp; Related Aggregates H.S. 2nd Year</vt:lpstr>
      <vt:lpstr>Gross Domestic Product at Market Prices (</vt:lpstr>
      <vt:lpstr>Gross National Product at Market Price ()</vt:lpstr>
      <vt:lpstr>Net Domestic Product at Market Price (</vt:lpstr>
      <vt:lpstr>Net National Product at Market Price ()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Income &amp; Related Aggregates</dc:title>
  <dc:creator>hp</dc:creator>
  <cp:lastModifiedBy>Afshana Parveen</cp:lastModifiedBy>
  <cp:revision>13</cp:revision>
  <dcterms:created xsi:type="dcterms:W3CDTF">2021-05-24T06:11:00Z</dcterms:created>
  <dcterms:modified xsi:type="dcterms:W3CDTF">2022-07-04T04:16:32Z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5246FA63AD42491B9A6EAE4E2A78BBCB</vt:lpwstr>
  </property>
  <property fmtid="{D5CDD505-2E9C-101B-9397-08002B2CF9AE}" pid="3" name="KSOProductBuildVer">
    <vt:lpwstr>1033-11.2.0.11156</vt:lpwstr>
  </property>
</Properties>
</file>