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5" r:id="rId7"/>
    <p:sldId id="266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87104"/>
            <a:ext cx="9144000" cy="1924335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Macroeconomics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75963"/>
            <a:ext cx="9144000" cy="2115404"/>
          </a:xfrm>
        </p:spPr>
        <p:txBody>
          <a:bodyPr>
            <a:noAutofit/>
          </a:bodyPr>
          <a:lstStyle/>
          <a:p>
            <a:pPr algn="ctr"/>
            <a:r>
              <a:rPr lang="en-IN" alt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alt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Afshana Parveen</a:t>
            </a:r>
            <a:endParaRPr lang="en-IN" altLang="en-US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alt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  <a:endParaRPr lang="en-US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Economics</a:t>
            </a:r>
            <a:endParaRPr lang="en-US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B.K.B. College, </a:t>
            </a:r>
            <a:r>
              <a:rPr lang="en-US" sz="20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Puranigudam</a:t>
            </a:r>
            <a:endParaRPr lang="en-US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is Macroeconomics?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1881"/>
            <a:ext cx="8824415" cy="392508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 is concerned with the economy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a whole</a:t>
            </a: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These include: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National Income, Aggregate Demand, Aggregate Supply, Total Consumption, General Price Level etc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 is called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aggregative economics</a:t>
            </a: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Difference between Microeconomics &amp; Macroeconomics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56597"/>
            <a:ext cx="9124666" cy="3720365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Microeconomics studies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economic units; Macroeconomics studies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aggregates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of an economy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When we study demand for a particular commodity, our study is micro but when we study aggregate demand for all commodities, it is macro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6478"/>
            <a:ext cx="8596668" cy="79156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Emergence of Macroeconomics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300"/>
            <a:ext cx="9875293" cy="529533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Emerged after the publication of the book- ‘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General Theory of Employment, Interest and Money’ in 1936 by John Maynard Keynes</a:t>
            </a:r>
            <a:endParaRPr 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Classical economists (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Adam Smith, Ricardo,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Multhus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Pigou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believed that there always exists a state of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full employment 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an economy (no unemployment)</a:t>
            </a:r>
            <a:endPara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During Great Depression of 1930s (1929-33), the output and employment level in Europe and North America fell by huge amounts </a:t>
            </a:r>
            <a:r>
              <a:rPr lang="en-US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affected the rest of the world           Demand for goods &amp; services              workers were jobless          Unemployment rate was 25% in USA.</a:t>
            </a:r>
            <a:endPara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Keynes, unemployment will not disappear automatically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Government should intervene by taking investment and production activities</a:t>
            </a:r>
            <a:endPara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Failure of classical theory paved the way for Keynesian theory, foundation of macroeconomics</a:t>
            </a:r>
            <a:endPara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9274002" y="3388054"/>
            <a:ext cx="512139" cy="2354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524783" y="3422180"/>
            <a:ext cx="502125" cy="2013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312693" y="3661009"/>
            <a:ext cx="222911" cy="3377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535604" y="3661009"/>
            <a:ext cx="542672" cy="2217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353867" y="3623483"/>
            <a:ext cx="504967" cy="259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4177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Need for a separate theory of Macroeconomics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1379"/>
            <a:ext cx="8596668" cy="438998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Economic paradoxes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What is good to an individual may not be desirable for the society as a whole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Big Issues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some problems like inflation, unemployment, growth and development need to be handled only at the level of economy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 concepts are not simple and direct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it is easy to define and measure individual income but not in the case of national income.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1194"/>
            <a:ext cx="8596668" cy="64144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8800"/>
            <a:ext cx="8596668" cy="4212562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do you understand by macroeconomics?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Give examples of macroeconomic variables or studies.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Distinguish between microeconomics and macroeconomics.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Why do we need a separate study of macroeconomics?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Great Depression of 1929.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3330"/>
            <a:ext cx="10515600" cy="61346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2118</Words>
  <Application>WPS Presentation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SimSun</vt:lpstr>
      <vt:lpstr>Wingdings</vt:lpstr>
      <vt:lpstr>Wingdings 3</vt:lpstr>
      <vt:lpstr>Arial</vt:lpstr>
      <vt:lpstr>Times New Roman</vt:lpstr>
      <vt:lpstr>Microsoft YaHei</vt:lpstr>
      <vt:lpstr>Arial Unicode MS</vt:lpstr>
      <vt:lpstr>Trebuchet MS</vt:lpstr>
      <vt:lpstr>Calibri</vt:lpstr>
      <vt:lpstr>Facet</vt:lpstr>
      <vt:lpstr>Introduction to Macroeconomics</vt:lpstr>
      <vt:lpstr>What is Macroeconomics?</vt:lpstr>
      <vt:lpstr>Difference between Microeconomics &amp; Macroeconomics</vt:lpstr>
      <vt:lpstr>Emergence of Macroeconomics</vt:lpstr>
      <vt:lpstr>Need for a separate theory of Macroeconomics</vt:lpstr>
      <vt:lpstr>Questions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Income &amp; Related Aggregates</dc:title>
  <dc:creator>hp</dc:creator>
  <cp:lastModifiedBy>Afshana Parveen</cp:lastModifiedBy>
  <cp:revision>14</cp:revision>
  <dcterms:created xsi:type="dcterms:W3CDTF">2021-05-24T06:11:00Z</dcterms:created>
  <dcterms:modified xsi:type="dcterms:W3CDTF">2022-07-04T03:00:13Z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46E95CEC9AA34F4FBB1B9978112DDD59</vt:lpwstr>
  </property>
  <property fmtid="{D5CDD505-2E9C-101B-9397-08002B2CF9AE}" pid="3" name="KSOProductBuildVer">
    <vt:lpwstr>1033-11.2.0.11156</vt:lpwstr>
  </property>
</Properties>
</file>