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687801-B4A6-47CE-8F4F-6AFDD163C26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68B1-30C5-4490-97DD-A28D7E5BDD6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UNITARY AND FEDERAL FORM OF GOVERNMENT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CHARACTERISTICS OF UNITARY FORM OF GOVERNMENT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Centralization of powers</a:t>
            </a:r>
          </a:p>
          <a:p>
            <a:r>
              <a:rPr lang="en-US" dirty="0" smtClean="0"/>
              <a:t>Single and simple government</a:t>
            </a:r>
          </a:p>
          <a:p>
            <a:r>
              <a:rPr lang="en-US" dirty="0" smtClean="0"/>
              <a:t>Uniformity of laws</a:t>
            </a:r>
          </a:p>
          <a:p>
            <a:r>
              <a:rPr lang="en-US" dirty="0" smtClean="0"/>
              <a:t>No distribution of powers</a:t>
            </a:r>
          </a:p>
          <a:p>
            <a:r>
              <a:rPr lang="en-US" dirty="0" smtClean="0"/>
              <a:t>Flexible constitutions</a:t>
            </a:r>
          </a:p>
          <a:p>
            <a:r>
              <a:rPr lang="en-US" dirty="0" smtClean="0"/>
              <a:t>Despotism attribute unitary state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Local government institutions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MERITS OF UNITARY FORM OF GOVERNMENT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Unitary system is strong and powerful</a:t>
            </a:r>
          </a:p>
          <a:p>
            <a:r>
              <a:rPr lang="en-US" dirty="0" smtClean="0"/>
              <a:t>Uniform laws </a:t>
            </a:r>
          </a:p>
          <a:p>
            <a:r>
              <a:rPr lang="en-US" dirty="0" smtClean="0"/>
              <a:t>Simple structures</a:t>
            </a:r>
          </a:p>
          <a:p>
            <a:r>
              <a:rPr lang="en-US" dirty="0" smtClean="0"/>
              <a:t>Less expensive</a:t>
            </a:r>
          </a:p>
          <a:p>
            <a:r>
              <a:rPr lang="en-US" dirty="0" smtClean="0"/>
              <a:t>Flexible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DEMERITS: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Dictatorial tendency</a:t>
            </a:r>
          </a:p>
          <a:p>
            <a:r>
              <a:rPr lang="en-US" dirty="0" smtClean="0"/>
              <a:t>Burden of work on central government</a:t>
            </a:r>
          </a:p>
          <a:p>
            <a:r>
              <a:rPr lang="en-US" dirty="0" smtClean="0"/>
              <a:t>No room for experimentation</a:t>
            </a:r>
          </a:p>
          <a:p>
            <a:r>
              <a:rPr lang="en-US" dirty="0" smtClean="0"/>
              <a:t>Uneven distribution of national cage</a:t>
            </a:r>
          </a:p>
          <a:p>
            <a:r>
              <a:rPr lang="en-US" dirty="0" smtClean="0"/>
              <a:t>Neglect of minority interests</a:t>
            </a:r>
          </a:p>
          <a:p>
            <a:r>
              <a:rPr lang="en-US" dirty="0" smtClean="0"/>
              <a:t>Crushes local initiatives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MERITS:</a:t>
            </a:r>
          </a:p>
          <a:p>
            <a:r>
              <a:rPr lang="en-US" dirty="0" smtClean="0"/>
              <a:t>Reconciliation of local autonomy with national unity</a:t>
            </a:r>
          </a:p>
          <a:p>
            <a:r>
              <a:rPr lang="en-US" dirty="0" smtClean="0"/>
              <a:t>Division of powers between the centre and states leads to administrative efficiency</a:t>
            </a:r>
          </a:p>
          <a:p>
            <a:r>
              <a:rPr lang="en-US" dirty="0" smtClean="0"/>
              <a:t>People take more interest in local and regional affairs</a:t>
            </a:r>
          </a:p>
          <a:p>
            <a:r>
              <a:rPr lang="en-US" dirty="0" smtClean="0"/>
              <a:t>It gives rise to big states</a:t>
            </a:r>
          </a:p>
          <a:p>
            <a:r>
              <a:rPr lang="en-US" dirty="0" smtClean="0"/>
              <a:t>This system is more advantageous to the smaller states</a:t>
            </a:r>
          </a:p>
          <a:p>
            <a:r>
              <a:rPr lang="en-US" dirty="0" smtClean="0"/>
              <a:t>Citizenship of federal government is more dignified than of its units</a:t>
            </a:r>
          </a:p>
          <a:p>
            <a:r>
              <a:rPr lang="en-US" dirty="0" smtClean="0"/>
              <a:t>Distribution of powers checks the despotism of the central government</a:t>
            </a:r>
          </a:p>
          <a:p>
            <a:r>
              <a:rPr lang="en-US" dirty="0" smtClean="0"/>
              <a:t>More suitable for the bigger countries</a:t>
            </a:r>
          </a:p>
          <a:p>
            <a:r>
              <a:rPr lang="en-US" dirty="0" smtClean="0"/>
              <a:t>It is a model for the world state</a:t>
            </a:r>
          </a:p>
          <a:p>
            <a:r>
              <a:rPr lang="en-US" dirty="0" smtClean="0"/>
              <a:t>It is good for economic and cultural progress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expensive</a:t>
            </a:r>
          </a:p>
          <a:p>
            <a:r>
              <a:rPr lang="en-US" dirty="0" smtClean="0"/>
              <a:t>Leads to unnecessary competition</a:t>
            </a:r>
          </a:p>
          <a:p>
            <a:r>
              <a:rPr lang="en-US" dirty="0" smtClean="0"/>
              <a:t>Promotes regional inequalities</a:t>
            </a:r>
          </a:p>
          <a:p>
            <a:r>
              <a:rPr lang="en-US" dirty="0" smtClean="0"/>
              <a:t>It can make the state government selfish</a:t>
            </a:r>
          </a:p>
          <a:p>
            <a:r>
              <a:rPr lang="en-US" dirty="0" smtClean="0"/>
              <a:t>Chance of rebellion by regional government against the national government</a:t>
            </a:r>
          </a:p>
          <a:p>
            <a:r>
              <a:rPr lang="en-US" dirty="0" smtClean="0"/>
              <a:t>May lead </a:t>
            </a:r>
            <a:r>
              <a:rPr lang="en-US" smtClean="0"/>
              <a:t>to corruption.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212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UNITARY AND FEDERAL FORM OF GOVERNMENT</vt:lpstr>
      <vt:lpstr>CHARACTERISTICS OF UNITARY FORM OF GOVERNMENT:</vt:lpstr>
      <vt:lpstr>MERITS OF UNITARY FORM OF GOVERNMENT:</vt:lpstr>
      <vt:lpstr>DEMERITS:</vt:lpstr>
      <vt:lpstr>FEDERAL SYSTEM:</vt:lpstr>
      <vt:lpstr>DISADVANTAGES: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UNITARY AND FEDERAL FORM OF GOVERNMENT</dc:title>
  <dc:creator>dg</dc:creator>
  <cp:lastModifiedBy>dg</cp:lastModifiedBy>
  <cp:revision>1</cp:revision>
  <dcterms:created xsi:type="dcterms:W3CDTF">2022-12-21T06:19:55Z</dcterms:created>
  <dcterms:modified xsi:type="dcterms:W3CDTF">2022-12-21T06:41:19Z</dcterms:modified>
</cp:coreProperties>
</file>