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EF65E0-9A30-48F7-B3FD-F8C4FF64595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D3EE08-A3C3-4F1E-87BC-992C11114F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CLASSIFICATION OF POLITICAL PARTIES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According to Maurice </a:t>
            </a:r>
            <a:r>
              <a:rPr lang="en-US" dirty="0" err="1" smtClean="0"/>
              <a:t>Duverger</a:t>
            </a:r>
            <a:r>
              <a:rPr lang="en-US" dirty="0" smtClean="0"/>
              <a:t> there are two types of political parties:</a:t>
            </a:r>
          </a:p>
          <a:p>
            <a:r>
              <a:rPr lang="en-US" dirty="0" smtClean="0"/>
              <a:t>1. the Elitist or traditional parties</a:t>
            </a:r>
          </a:p>
          <a:p>
            <a:r>
              <a:rPr lang="en-US" dirty="0" smtClean="0"/>
              <a:t>2. the Mass parties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TYPES OF ELITIST PARTIES:</a:t>
            </a:r>
          </a:p>
          <a:p>
            <a:r>
              <a:rPr lang="en-US" dirty="0" smtClean="0"/>
              <a:t>1. the European type</a:t>
            </a:r>
          </a:p>
          <a:p>
            <a:r>
              <a:rPr lang="en-US" dirty="0" smtClean="0"/>
              <a:t>The American type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TYPES OF MASS PARTIES:</a:t>
            </a:r>
          </a:p>
          <a:p>
            <a:r>
              <a:rPr lang="en-US" dirty="0" smtClean="0"/>
              <a:t>1. Socialist parties</a:t>
            </a:r>
          </a:p>
          <a:p>
            <a:r>
              <a:rPr lang="en-US" dirty="0" smtClean="0"/>
              <a:t>Communist parties</a:t>
            </a:r>
          </a:p>
          <a:p>
            <a:r>
              <a:rPr lang="en-US" dirty="0" smtClean="0"/>
              <a:t>Fascist parties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Intermediate type parties:</a:t>
            </a:r>
          </a:p>
          <a:p>
            <a:r>
              <a:rPr lang="en-US" dirty="0" smtClean="0"/>
              <a:t>Indirect parties</a:t>
            </a:r>
          </a:p>
          <a:p>
            <a:r>
              <a:rPr lang="en-US" dirty="0" smtClean="0"/>
              <a:t>Parties in developing countries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ADVANTAGES OF ONE- PARTY SYSTEM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Politically stable government</a:t>
            </a:r>
          </a:p>
          <a:p>
            <a:r>
              <a:rPr lang="en-US" dirty="0" smtClean="0"/>
              <a:t>Ensures national integration</a:t>
            </a:r>
          </a:p>
          <a:p>
            <a:r>
              <a:rPr lang="en-US" dirty="0" smtClean="0"/>
              <a:t>Ensures continuous economic development</a:t>
            </a:r>
          </a:p>
          <a:p>
            <a:r>
              <a:rPr lang="en-US" dirty="0" smtClean="0"/>
              <a:t>Allows for speedy decision making</a:t>
            </a:r>
          </a:p>
          <a:p>
            <a:r>
              <a:rPr lang="en-US" dirty="0" smtClean="0"/>
              <a:t>It is not divisive</a:t>
            </a:r>
          </a:p>
          <a:p>
            <a:r>
              <a:rPr lang="en-US" dirty="0" smtClean="0"/>
              <a:t>Useful in times of emergencies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undemocratic</a:t>
            </a:r>
          </a:p>
          <a:p>
            <a:r>
              <a:rPr lang="en-US" dirty="0" smtClean="0"/>
              <a:t>It can degenerate into a dictatorship</a:t>
            </a:r>
          </a:p>
          <a:p>
            <a:r>
              <a:rPr lang="en-US" dirty="0" smtClean="0"/>
              <a:t>Encourages subversive elements</a:t>
            </a:r>
          </a:p>
          <a:p>
            <a:r>
              <a:rPr lang="en-US" dirty="0" smtClean="0"/>
              <a:t>May exclude some experienced politicians</a:t>
            </a:r>
          </a:p>
          <a:p>
            <a:r>
              <a:rPr lang="en-US" dirty="0" smtClean="0"/>
              <a:t>Tends to be corrupt</a:t>
            </a:r>
          </a:p>
          <a:p>
            <a:r>
              <a:rPr lang="en-US" dirty="0" smtClean="0"/>
              <a:t>May lead to apathy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TWO PARTY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Political information is much easier to understand</a:t>
            </a:r>
          </a:p>
          <a:p>
            <a:r>
              <a:rPr lang="en-US" dirty="0" smtClean="0"/>
              <a:t>Balance is achieved because multiple interests and opinions are accommodated</a:t>
            </a:r>
          </a:p>
          <a:p>
            <a:r>
              <a:rPr lang="en-US" dirty="0" smtClean="0"/>
              <a:t>Political stability is achieved</a:t>
            </a:r>
          </a:p>
          <a:p>
            <a:r>
              <a:rPr lang="en-US" dirty="0" smtClean="0"/>
              <a:t>Governing them is much more simpler</a:t>
            </a:r>
          </a:p>
          <a:p>
            <a:r>
              <a:rPr lang="en-US" dirty="0" smtClean="0"/>
              <a:t>There are fewer voting choices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brings government to a standstill</a:t>
            </a:r>
          </a:p>
          <a:p>
            <a:r>
              <a:rPr lang="en-US" dirty="0" smtClean="0"/>
              <a:t>It offers limited options</a:t>
            </a:r>
          </a:p>
          <a:p>
            <a:r>
              <a:rPr lang="en-US" dirty="0" smtClean="0"/>
              <a:t>It promotes corruption</a:t>
            </a:r>
          </a:p>
          <a:p>
            <a:r>
              <a:rPr lang="en-US" dirty="0" smtClean="0"/>
              <a:t>It ignores alternative voices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MULTI PARTY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democratic</a:t>
            </a:r>
          </a:p>
          <a:p>
            <a:r>
              <a:rPr lang="en-US" dirty="0" smtClean="0"/>
              <a:t>Ensures peaceful change of power</a:t>
            </a:r>
          </a:p>
          <a:p>
            <a:r>
              <a:rPr lang="en-US" dirty="0" smtClean="0"/>
              <a:t>Caters for the minority</a:t>
            </a:r>
          </a:p>
          <a:p>
            <a:r>
              <a:rPr lang="en-US" dirty="0" smtClean="0"/>
              <a:t>Allows for opposition</a:t>
            </a:r>
          </a:p>
          <a:p>
            <a:r>
              <a:rPr lang="en-US" dirty="0" smtClean="0"/>
              <a:t>Permits mass political participation</a:t>
            </a:r>
          </a:p>
          <a:p>
            <a:r>
              <a:rPr lang="en-US" dirty="0" smtClean="0"/>
              <a:t>Prevents tyranny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Expensive to operate</a:t>
            </a:r>
          </a:p>
          <a:p>
            <a:r>
              <a:rPr lang="en-US" dirty="0" smtClean="0"/>
              <a:t>It is divisive</a:t>
            </a:r>
          </a:p>
          <a:p>
            <a:r>
              <a:rPr lang="en-US" dirty="0" smtClean="0"/>
              <a:t>Provides too many choices</a:t>
            </a:r>
          </a:p>
          <a:p>
            <a:r>
              <a:rPr lang="en-US" dirty="0" smtClean="0"/>
              <a:t>Results in coalition government</a:t>
            </a:r>
          </a:p>
          <a:p>
            <a:r>
              <a:rPr lang="en-US" smtClean="0"/>
              <a:t>Stifles continuity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230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CLASSIFICATION OF POLITICAL PARTIES</vt:lpstr>
      <vt:lpstr>CLASSIFICATION:</vt:lpstr>
      <vt:lpstr>Slide 3</vt:lpstr>
      <vt:lpstr>ADVANTAGES OF ONE- PARTY SYSTEM:</vt:lpstr>
      <vt:lpstr>DISADVANTAGES:</vt:lpstr>
      <vt:lpstr>ADVANTAGES OF TWO PARTY SYSTEM:</vt:lpstr>
      <vt:lpstr>DISADVANTAGES:</vt:lpstr>
      <vt:lpstr>ADVANTAGES OF MULTI PARTY SYSTEM:</vt:lpstr>
      <vt:lpstr>DISADVANTAGES: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POLITICAL PARTIES</dc:title>
  <dc:creator>dg</dc:creator>
  <cp:lastModifiedBy>dg</cp:lastModifiedBy>
  <cp:revision>1</cp:revision>
  <dcterms:created xsi:type="dcterms:W3CDTF">2022-12-21T06:42:51Z</dcterms:created>
  <dcterms:modified xsi:type="dcterms:W3CDTF">2022-12-21T07:18:31Z</dcterms:modified>
</cp:coreProperties>
</file>