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BD3CE9-E62E-417D-AB83-6F447F64D0A2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OF 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THE BRITISH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Evolved constitution</a:t>
            </a:r>
          </a:p>
          <a:p>
            <a:r>
              <a:rPr lang="en-US" dirty="0" smtClean="0"/>
              <a:t>Unwritten</a:t>
            </a:r>
          </a:p>
          <a:p>
            <a:r>
              <a:rPr lang="en-US" dirty="0" smtClean="0"/>
              <a:t>Evolutionary</a:t>
            </a:r>
          </a:p>
          <a:p>
            <a:r>
              <a:rPr lang="en-US" dirty="0" smtClean="0"/>
              <a:t>Flexible character</a:t>
            </a:r>
          </a:p>
          <a:p>
            <a:r>
              <a:rPr lang="en-US" dirty="0" smtClean="0"/>
              <a:t>Difference between theory and practice</a:t>
            </a:r>
          </a:p>
          <a:p>
            <a:r>
              <a:rPr lang="en-US" dirty="0" smtClean="0"/>
              <a:t>Parliamentary sovereignty</a:t>
            </a:r>
          </a:p>
          <a:p>
            <a:r>
              <a:rPr lang="en-US" dirty="0" smtClean="0"/>
              <a:t>Unitary constitution</a:t>
            </a:r>
          </a:p>
          <a:p>
            <a:r>
              <a:rPr lang="en-US" dirty="0" smtClean="0"/>
              <a:t>Parliamentary form of government</a:t>
            </a:r>
          </a:p>
          <a:p>
            <a:r>
              <a:rPr lang="en-US" dirty="0" smtClean="0"/>
              <a:t>Rule of law</a:t>
            </a:r>
          </a:p>
          <a:p>
            <a:r>
              <a:rPr lang="en-US" dirty="0" smtClean="0"/>
              <a:t>Independence of judiciary</a:t>
            </a:r>
          </a:p>
          <a:p>
            <a:r>
              <a:rPr lang="en-US" dirty="0" smtClean="0"/>
              <a:t>Checks and balances</a:t>
            </a:r>
          </a:p>
          <a:p>
            <a:r>
              <a:rPr lang="en-US" dirty="0" smtClean="0"/>
              <a:t>Absence of doctrine of separation of powers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THE BRITISH CABINET: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EXECUTIVE FUNCTIONS:</a:t>
            </a:r>
          </a:p>
          <a:p>
            <a:r>
              <a:rPr lang="en-US" dirty="0" smtClean="0"/>
              <a:t>To formulate policy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Orders in council</a:t>
            </a:r>
          </a:p>
          <a:p>
            <a:r>
              <a:rPr lang="en-US" dirty="0" smtClean="0"/>
              <a:t>Legislation</a:t>
            </a:r>
          </a:p>
          <a:p>
            <a:r>
              <a:rPr lang="en-US" dirty="0" smtClean="0"/>
              <a:t>Controlling the budget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 OF LORD COMPOSITIONS: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Princes of the royal blood</a:t>
            </a:r>
          </a:p>
          <a:p>
            <a:r>
              <a:rPr lang="en-US" dirty="0" smtClean="0"/>
              <a:t>Hereditary peers</a:t>
            </a:r>
          </a:p>
          <a:p>
            <a:r>
              <a:rPr lang="en-US" dirty="0" smtClean="0"/>
              <a:t>Representative peers of Scotland</a:t>
            </a:r>
          </a:p>
          <a:p>
            <a:r>
              <a:rPr lang="en-US" dirty="0" smtClean="0"/>
              <a:t>Representative peers of Scotland</a:t>
            </a:r>
          </a:p>
          <a:p>
            <a:r>
              <a:rPr lang="en-US" dirty="0" smtClean="0"/>
              <a:t>Representative peers of Ireland</a:t>
            </a:r>
          </a:p>
          <a:p>
            <a:r>
              <a:rPr lang="en-US" dirty="0" smtClean="0"/>
              <a:t>Lords of Appeal</a:t>
            </a:r>
          </a:p>
          <a:p>
            <a:r>
              <a:rPr lang="en-US" dirty="0" smtClean="0"/>
              <a:t>Lords Spiritual</a:t>
            </a:r>
          </a:p>
          <a:p>
            <a:r>
              <a:rPr lang="en-US" dirty="0" smtClean="0"/>
              <a:t>Life Peers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HOUSE OF LORDS: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Legislative power</a:t>
            </a:r>
          </a:p>
          <a:p>
            <a:r>
              <a:rPr lang="en-US" dirty="0" smtClean="0"/>
              <a:t>Executive power</a:t>
            </a:r>
          </a:p>
          <a:p>
            <a:r>
              <a:rPr lang="en-US" dirty="0" smtClean="0"/>
              <a:t>Judicial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POWERS OF HOUSE OF COMMONS: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Legislative powers</a:t>
            </a:r>
          </a:p>
          <a:p>
            <a:r>
              <a:rPr lang="en-US" dirty="0" smtClean="0"/>
              <a:t>Control over the Executive</a:t>
            </a:r>
          </a:p>
          <a:p>
            <a:r>
              <a:rPr lang="en-US" dirty="0" smtClean="0"/>
              <a:t>Financial powers</a:t>
            </a:r>
          </a:p>
          <a:p>
            <a:r>
              <a:rPr lang="en-US" dirty="0" smtClean="0"/>
              <a:t>Executive powers</a:t>
            </a:r>
          </a:p>
          <a:p>
            <a:r>
              <a:rPr lang="en-US" dirty="0" smtClean="0"/>
              <a:t>Judicial powers</a:t>
            </a:r>
          </a:p>
          <a:p>
            <a:r>
              <a:rPr lang="en-US" dirty="0" smtClean="0"/>
              <a:t>Constituent powers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LEGISLATIVE PROCDEDURES OF THE BRITISH PARLIAMENT: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Bill drafting </a:t>
            </a:r>
          </a:p>
          <a:p>
            <a:r>
              <a:rPr lang="en-US" smtClean="0"/>
              <a:t>Introduction of the </a:t>
            </a:r>
            <a:r>
              <a:rPr lang="en-US" dirty="0" smtClean="0"/>
              <a:t>first reading</a:t>
            </a:r>
          </a:p>
          <a:p>
            <a:r>
              <a:rPr lang="en-US" dirty="0" smtClean="0"/>
              <a:t>Second reading</a:t>
            </a:r>
          </a:p>
          <a:p>
            <a:r>
              <a:rPr lang="en-US" dirty="0" smtClean="0"/>
              <a:t>Committee stage</a:t>
            </a:r>
          </a:p>
          <a:p>
            <a:r>
              <a:rPr lang="en-US" dirty="0" smtClean="0"/>
              <a:t>Report stage</a:t>
            </a:r>
          </a:p>
          <a:p>
            <a:r>
              <a:rPr lang="en-US" dirty="0" smtClean="0"/>
              <a:t>Third reading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</TotalTime>
  <Words>152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CONSTITUTION OF UK</vt:lpstr>
      <vt:lpstr>FEATURES OF THE BRITISH CONSTITUTION</vt:lpstr>
      <vt:lpstr>FUNCTIONS OF THE BRITISH CABINET:</vt:lpstr>
      <vt:lpstr>HOUSE OF LORD COMPOSITIONS: </vt:lpstr>
      <vt:lpstr>POWERS HOUSE OF LORDS:</vt:lpstr>
      <vt:lpstr>POWERS OF HOUSE OF COMMONS:</vt:lpstr>
      <vt:lpstr>LEGISLATIVE PROCDEDURES OF THE BRITISH PARLIAMENT: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OF UK</dc:title>
  <dc:creator>dg</dc:creator>
  <cp:lastModifiedBy>dg</cp:lastModifiedBy>
  <cp:revision>3</cp:revision>
  <dcterms:created xsi:type="dcterms:W3CDTF">2022-12-20T09:27:38Z</dcterms:created>
  <dcterms:modified xsi:type="dcterms:W3CDTF">2022-12-20T09:42:35Z</dcterms:modified>
</cp:coreProperties>
</file>