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1C3A-C981-47DA-8D65-FF4B5FE51DDB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0EAA7A-FCA0-4D30-9A05-A5D113BB41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1C3A-C981-47DA-8D65-FF4B5FE51DDB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EAA7A-FCA0-4D30-9A05-A5D113BB41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E0EAA7A-FCA0-4D30-9A05-A5D113BB419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1C3A-C981-47DA-8D65-FF4B5FE51DDB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1C3A-C981-47DA-8D65-FF4B5FE51DDB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E0EAA7A-FCA0-4D30-9A05-A5D113BB41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1C3A-C981-47DA-8D65-FF4B5FE51DDB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0EAA7A-FCA0-4D30-9A05-A5D113BB419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391C3A-C981-47DA-8D65-FF4B5FE51DDB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EAA7A-FCA0-4D30-9A05-A5D113BB41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1C3A-C981-47DA-8D65-FF4B5FE51DDB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E0EAA7A-FCA0-4D30-9A05-A5D113BB419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1C3A-C981-47DA-8D65-FF4B5FE51DDB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E0EAA7A-FCA0-4D30-9A05-A5D113BB4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1C3A-C981-47DA-8D65-FF4B5FE51DDB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0EAA7A-FCA0-4D30-9A05-A5D113BB4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0EAA7A-FCA0-4D30-9A05-A5D113BB419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1C3A-C981-47DA-8D65-FF4B5FE51DDB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E0EAA7A-FCA0-4D30-9A05-A5D113BB419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391C3A-C981-47DA-8D65-FF4B5FE51DDB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391C3A-C981-47DA-8D65-FF4B5FE51DDB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0EAA7A-FCA0-4D30-9A05-A5D113BB419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Pranami</a:t>
            </a:r>
            <a:r>
              <a:rPr lang="en-US" dirty="0" smtClean="0"/>
              <a:t> </a:t>
            </a:r>
            <a:r>
              <a:rPr lang="en-US" dirty="0" err="1" smtClean="0"/>
              <a:t>Laskar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COMPARATIVE GOVERNMENT AND POLITICS AS A CONCEPT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Comparative politics is concerned with behavior, institutions, processes, ideas and values present in more than one country.</a:t>
            </a:r>
          </a:p>
          <a:p>
            <a:r>
              <a:rPr lang="en-US" dirty="0" smtClean="0"/>
              <a:t>Comparative politics studies a broader range of political activity, including governments and their institutions as well as other forms of organization not directly related to national government.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COMPARATIVE POLITICS: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All political structures</a:t>
            </a:r>
          </a:p>
          <a:p>
            <a:r>
              <a:rPr lang="en-US" dirty="0" smtClean="0"/>
              <a:t>Functional studies</a:t>
            </a:r>
          </a:p>
          <a:p>
            <a:r>
              <a:rPr lang="en-US" dirty="0" smtClean="0"/>
              <a:t>Study of political behavior</a:t>
            </a:r>
          </a:p>
          <a:p>
            <a:r>
              <a:rPr lang="en-US" dirty="0" smtClean="0"/>
              <a:t>Study of similarities and differences</a:t>
            </a:r>
          </a:p>
          <a:p>
            <a:r>
              <a:rPr lang="en-US" dirty="0" smtClean="0"/>
              <a:t>Study of all political system</a:t>
            </a:r>
          </a:p>
          <a:p>
            <a:r>
              <a:rPr lang="en-US" dirty="0" smtClean="0"/>
              <a:t>Study of environment and infrastructure of politics</a:t>
            </a:r>
          </a:p>
          <a:p>
            <a:r>
              <a:rPr lang="en-US" dirty="0" smtClean="0"/>
              <a:t>Study of political culture</a:t>
            </a:r>
          </a:p>
          <a:p>
            <a:r>
              <a:rPr lang="en-US" dirty="0" smtClean="0"/>
              <a:t>Study of political socialization</a:t>
            </a:r>
          </a:p>
          <a:p>
            <a:r>
              <a:rPr lang="en-US" dirty="0" smtClean="0"/>
              <a:t>Study of political participation</a:t>
            </a:r>
          </a:p>
          <a:p>
            <a:r>
              <a:rPr lang="en-US" dirty="0" smtClean="0"/>
              <a:t>Study of pressure groups</a:t>
            </a:r>
          </a:p>
          <a:p>
            <a:r>
              <a:rPr lang="en-US" dirty="0" smtClean="0"/>
              <a:t>Study of power, influence, authority and legitimacy</a:t>
            </a:r>
          </a:p>
          <a:p>
            <a:r>
              <a:rPr lang="en-US" dirty="0" smtClean="0"/>
              <a:t>Study of political processes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Analytical and </a:t>
            </a:r>
            <a:r>
              <a:rPr lang="en-US" dirty="0" smtClean="0"/>
              <a:t>E</a:t>
            </a:r>
            <a:r>
              <a:rPr lang="en-US" dirty="0" smtClean="0"/>
              <a:t>mpirical investigation</a:t>
            </a:r>
          </a:p>
          <a:p>
            <a:r>
              <a:rPr lang="en-US" dirty="0" smtClean="0"/>
              <a:t>Study of infrastructure</a:t>
            </a:r>
          </a:p>
          <a:p>
            <a:r>
              <a:rPr lang="en-US" dirty="0" smtClean="0"/>
              <a:t>Emphasis on the study of developing societies </a:t>
            </a:r>
          </a:p>
          <a:p>
            <a:r>
              <a:rPr lang="en-US" dirty="0" smtClean="0"/>
              <a:t>Focus on inter- disciplinary approach</a:t>
            </a:r>
          </a:p>
          <a:p>
            <a:r>
              <a:rPr lang="en-US" dirty="0" smtClean="0"/>
              <a:t>Value- free political theory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METHODS: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Definition of conceptual units</a:t>
            </a:r>
          </a:p>
          <a:p>
            <a:r>
              <a:rPr lang="en-US" dirty="0" smtClean="0"/>
              <a:t>Classifications</a:t>
            </a:r>
          </a:p>
          <a:p>
            <a:r>
              <a:rPr lang="en-US" dirty="0" smtClean="0"/>
              <a:t>Hypothesis formulation and testing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APPROACHES TO STUDY COMPARATIVE POLITICS: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TRADITIONAL APPROACH:</a:t>
            </a:r>
          </a:p>
          <a:p>
            <a:r>
              <a:rPr lang="en-US" dirty="0" smtClean="0"/>
              <a:t>Philosophical approach</a:t>
            </a:r>
          </a:p>
          <a:p>
            <a:r>
              <a:rPr lang="en-US" dirty="0" smtClean="0"/>
              <a:t>Historical approach</a:t>
            </a:r>
          </a:p>
          <a:p>
            <a:r>
              <a:rPr lang="en-US" dirty="0" smtClean="0"/>
              <a:t>Institutional approach</a:t>
            </a:r>
          </a:p>
          <a:p>
            <a:r>
              <a:rPr lang="en-US" dirty="0" smtClean="0"/>
              <a:t>Legal approach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MODERN APPROACH:</a:t>
            </a:r>
          </a:p>
          <a:p>
            <a:r>
              <a:rPr lang="en-US" dirty="0" smtClean="0"/>
              <a:t>Sociological approach</a:t>
            </a:r>
          </a:p>
          <a:p>
            <a:r>
              <a:rPr lang="en-US" dirty="0" smtClean="0"/>
              <a:t>Psychological approach</a:t>
            </a:r>
          </a:p>
          <a:p>
            <a:r>
              <a:rPr lang="en-US" dirty="0" smtClean="0"/>
              <a:t>Economic approach</a:t>
            </a:r>
          </a:p>
          <a:p>
            <a:r>
              <a:rPr lang="en-US" dirty="0" smtClean="0"/>
              <a:t>Quantitative approach</a:t>
            </a:r>
          </a:p>
          <a:p>
            <a:r>
              <a:rPr lang="en-US" dirty="0" smtClean="0"/>
              <a:t>System approach</a:t>
            </a:r>
          </a:p>
          <a:p>
            <a:r>
              <a:rPr lang="en-US" dirty="0" smtClean="0"/>
              <a:t>Simulation approach</a:t>
            </a:r>
          </a:p>
          <a:p>
            <a:r>
              <a:rPr lang="en-US" dirty="0" smtClean="0"/>
              <a:t>Behavioral approach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IN STUDY COMPARATIVE POLITICS: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Difficulty in collecting information</a:t>
            </a:r>
          </a:p>
          <a:p>
            <a:r>
              <a:rPr lang="en-US" dirty="0" smtClean="0"/>
              <a:t>Difficulty faced due to the background variables</a:t>
            </a:r>
          </a:p>
          <a:p>
            <a:r>
              <a:rPr lang="en-US" dirty="0" smtClean="0"/>
              <a:t>Problems as a result of the role of norms, institutions and </a:t>
            </a:r>
            <a:r>
              <a:rPr lang="en-US" smtClean="0"/>
              <a:t>governmental behavior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</TotalTime>
  <Words>224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COMPARATIVE GOVERNMENT AND POLITICS AS A CONCEPT</vt:lpstr>
      <vt:lpstr>Slide 2</vt:lpstr>
      <vt:lpstr>SCOPE OF COMPARATIVE POLITICS:</vt:lpstr>
      <vt:lpstr>CHARACTERISTICS:</vt:lpstr>
      <vt:lpstr>COMPARATIVE METHODS:</vt:lpstr>
      <vt:lpstr>APPROACHES TO STUDY COMPARATIVE POLITICS:</vt:lpstr>
      <vt:lpstr>Slide 7</vt:lpstr>
      <vt:lpstr>PROBLEMS IN STUDY COMPARATIVE POLITICS: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GOVERNMENT AND POLITICS AS A CONCEPT</dc:title>
  <dc:creator>dg</dc:creator>
  <cp:lastModifiedBy>dg</cp:lastModifiedBy>
  <cp:revision>3</cp:revision>
  <dcterms:created xsi:type="dcterms:W3CDTF">2022-12-20T06:38:41Z</dcterms:created>
  <dcterms:modified xsi:type="dcterms:W3CDTF">2022-12-20T07:18:27Z</dcterms:modified>
</cp:coreProperties>
</file>