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A166F3-4E50-4C91-9489-8FFAD8C40EDA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AB9172-F8C9-4035-823B-D126885F2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166F3-4E50-4C91-9489-8FFAD8C40EDA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B9172-F8C9-4035-823B-D126885F2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FA166F3-4E50-4C91-9489-8FFAD8C40EDA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AB9172-F8C9-4035-823B-D126885F2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166F3-4E50-4C91-9489-8FFAD8C40EDA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B9172-F8C9-4035-823B-D126885F2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A166F3-4E50-4C91-9489-8FFAD8C40EDA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EAB9172-F8C9-4035-823B-D126885F2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166F3-4E50-4C91-9489-8FFAD8C40EDA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B9172-F8C9-4035-823B-D126885F2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166F3-4E50-4C91-9489-8FFAD8C40EDA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B9172-F8C9-4035-823B-D126885F2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166F3-4E50-4C91-9489-8FFAD8C40EDA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B9172-F8C9-4035-823B-D126885F2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A166F3-4E50-4C91-9489-8FFAD8C40EDA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B9172-F8C9-4035-823B-D126885F2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166F3-4E50-4C91-9489-8FFAD8C40EDA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B9172-F8C9-4035-823B-D126885F2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166F3-4E50-4C91-9489-8FFAD8C40EDA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B9172-F8C9-4035-823B-D126885F25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FA166F3-4E50-4C91-9489-8FFAD8C40EDA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EAB9172-F8C9-4035-823B-D126885F2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ARISTOTOLE’S VIEW ON </a:t>
            </a:r>
            <a:r>
              <a:rPr lang="en-US" dirty="0" err="1" smtClean="0"/>
              <a:t>ON</a:t>
            </a:r>
            <a:r>
              <a:rPr lang="en-US" dirty="0" smtClean="0"/>
              <a:t>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Aristotle discussed the theory of revolution in his book ‘the politics’</a:t>
            </a:r>
          </a:p>
          <a:p>
            <a:r>
              <a:rPr lang="en-US" dirty="0" smtClean="0"/>
              <a:t>Aristotle considered any change in constitution as revolution.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CLASSIFOICATION OF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revolution</a:t>
            </a:r>
          </a:p>
          <a:p>
            <a:r>
              <a:rPr lang="en-US" dirty="0" smtClean="0"/>
              <a:t>Partial revolution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revolution: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causes</a:t>
            </a:r>
          </a:p>
          <a:p>
            <a:r>
              <a:rPr lang="en-US" dirty="0" smtClean="0"/>
              <a:t>Particular causes</a:t>
            </a:r>
          </a:p>
          <a:p>
            <a:r>
              <a:rPr lang="en-US" dirty="0" smtClean="0"/>
              <a:t>Revolution causes of in particular state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General causes:</a:t>
            </a:r>
          </a:p>
          <a:p>
            <a:r>
              <a:rPr lang="en-US" dirty="0" smtClean="0"/>
              <a:t>Demand for equality</a:t>
            </a:r>
          </a:p>
          <a:p>
            <a:r>
              <a:rPr lang="en-US" dirty="0" smtClean="0"/>
              <a:t>Demand for justice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Particular causes: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Concentration of power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Unscrupulous method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Disproportionate growth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Rivalry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Change in the constitution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Corruption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Not loyal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Dis</a:t>
            </a:r>
            <a:r>
              <a:rPr lang="en-US" dirty="0" smtClean="0"/>
              <a:t>-unity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Immigrants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Fear for dishonor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Excessive power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Disparity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Regional disparity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Tyrannical behavior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Contempt to ruler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Intrigues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Monarchy</a:t>
            </a:r>
          </a:p>
          <a:p>
            <a:r>
              <a:rPr lang="en-US" dirty="0" smtClean="0"/>
              <a:t>Tyranny</a:t>
            </a:r>
          </a:p>
          <a:p>
            <a:r>
              <a:rPr lang="en-US" dirty="0" smtClean="0"/>
              <a:t>Aristocracy</a:t>
            </a:r>
          </a:p>
          <a:p>
            <a:r>
              <a:rPr lang="en-US" dirty="0" smtClean="0"/>
              <a:t>Oligarchy</a:t>
            </a:r>
          </a:p>
          <a:p>
            <a:r>
              <a:rPr lang="en-US" dirty="0" smtClean="0"/>
              <a:t>Democracy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for prevention of revolution: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General method:</a:t>
            </a:r>
          </a:p>
          <a:p>
            <a:r>
              <a:rPr lang="en-US" dirty="0" smtClean="0"/>
              <a:t>Obedience to law</a:t>
            </a:r>
          </a:p>
          <a:p>
            <a:r>
              <a:rPr lang="en-US" dirty="0" smtClean="0"/>
              <a:t>No promotion to political post</a:t>
            </a:r>
          </a:p>
          <a:p>
            <a:r>
              <a:rPr lang="en-US" dirty="0" smtClean="0"/>
              <a:t>Restriction on outsiders</a:t>
            </a:r>
          </a:p>
          <a:p>
            <a:r>
              <a:rPr lang="en-US" dirty="0" smtClean="0"/>
              <a:t>Properly educated</a:t>
            </a:r>
          </a:p>
          <a:p>
            <a:r>
              <a:rPr lang="en-US" dirty="0" smtClean="0"/>
              <a:t>Co- operation</a:t>
            </a:r>
          </a:p>
          <a:p>
            <a:r>
              <a:rPr lang="en-US" dirty="0" smtClean="0"/>
              <a:t>Place for virtuous person</a:t>
            </a:r>
          </a:p>
          <a:p>
            <a:r>
              <a:rPr lang="en-US" dirty="0" smtClean="0"/>
              <a:t>Limited power</a:t>
            </a:r>
          </a:p>
          <a:p>
            <a:r>
              <a:rPr lang="en-US" dirty="0" smtClean="0"/>
              <a:t>Absence of corruption</a:t>
            </a:r>
          </a:p>
          <a:p>
            <a:r>
              <a:rPr lang="en-US" dirty="0" smtClean="0"/>
              <a:t>Opportunity to rule</a:t>
            </a:r>
          </a:p>
          <a:p>
            <a:r>
              <a:rPr lang="en-US" dirty="0" smtClean="0"/>
              <a:t>Strong state</a:t>
            </a:r>
          </a:p>
          <a:p>
            <a:r>
              <a:rPr lang="en-US" dirty="0" smtClean="0"/>
              <a:t>Patriotism</a:t>
            </a:r>
          </a:p>
          <a:p>
            <a:r>
              <a:rPr lang="en-US" dirty="0" smtClean="0"/>
              <a:t>No drastic change in the government</a:t>
            </a:r>
          </a:p>
          <a:p>
            <a:r>
              <a:rPr lang="en-US" dirty="0" smtClean="0"/>
              <a:t>Short tenure of office</a:t>
            </a:r>
          </a:p>
          <a:p>
            <a:r>
              <a:rPr lang="en-US" dirty="0" smtClean="0"/>
              <a:t>Absence </a:t>
            </a:r>
            <a:r>
              <a:rPr lang="en-US" smtClean="0"/>
              <a:t>of payment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</TotalTime>
  <Words>157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ARISTOTOLE’S VIEW ON ON REVOLUTION</vt:lpstr>
      <vt:lpstr>Slide 2</vt:lpstr>
      <vt:lpstr>CLASSIFOICATION OF REVOLUTION</vt:lpstr>
      <vt:lpstr>Causes of revolution: </vt:lpstr>
      <vt:lpstr>Slide 5</vt:lpstr>
      <vt:lpstr>Slide 6</vt:lpstr>
      <vt:lpstr>CLASSIFICATION:</vt:lpstr>
      <vt:lpstr>Method for prevention of revolution: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ARISTOTOLE’S VIEW ON ON REVOLUTION</dc:title>
  <dc:creator>dg</dc:creator>
  <cp:lastModifiedBy>dg</cp:lastModifiedBy>
  <cp:revision>5</cp:revision>
  <dcterms:created xsi:type="dcterms:W3CDTF">2022-12-19T10:59:50Z</dcterms:created>
  <dcterms:modified xsi:type="dcterms:W3CDTF">2022-12-20T06:32:18Z</dcterms:modified>
</cp:coreProperties>
</file>