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0CAAAA-E1D2-4821-9606-E7A8C89FEC4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CE05F6-0C5E-40E5-B4C4-69731A79DD9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ARISTOTLE’S VIEW ON DEMOCRACY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By-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 in his political philosophy discussed about democracy.</a:t>
            </a:r>
          </a:p>
          <a:p>
            <a:r>
              <a:rPr lang="en-US" dirty="0" smtClean="0"/>
              <a:t>Democracy is a government of majority rule.</a:t>
            </a:r>
          </a:p>
          <a:p>
            <a:r>
              <a:rPr lang="en-US" dirty="0" smtClean="0"/>
              <a:t>According to Aristotle democracy is based on the principle of equality.</a:t>
            </a:r>
          </a:p>
          <a:p>
            <a:r>
              <a:rPr lang="en-US" dirty="0" smtClean="0"/>
              <a:t>In the classification of government Aristotle considered democracy as a rule of many and as such it is the worst type of government.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 of members</a:t>
            </a:r>
          </a:p>
          <a:p>
            <a:r>
              <a:rPr lang="en-US" dirty="0" smtClean="0"/>
              <a:t>Sovereign power</a:t>
            </a:r>
          </a:p>
          <a:p>
            <a:r>
              <a:rPr lang="en-US" dirty="0" smtClean="0"/>
              <a:t>Selection of officers by people</a:t>
            </a:r>
          </a:p>
          <a:p>
            <a:r>
              <a:rPr lang="en-US" dirty="0" smtClean="0"/>
              <a:t>Prescribed qualification is not essential.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KINDS OF DEMOCRACY: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Farmer democracy</a:t>
            </a:r>
          </a:p>
          <a:p>
            <a:r>
              <a:rPr lang="en-US" dirty="0" smtClean="0"/>
              <a:t>Pastoral democracy</a:t>
            </a:r>
          </a:p>
          <a:p>
            <a:r>
              <a:rPr lang="en-US" dirty="0" smtClean="0"/>
              <a:t>Commercial democracy</a:t>
            </a:r>
          </a:p>
          <a:p>
            <a:r>
              <a:rPr lang="en-US" dirty="0" smtClean="0"/>
              <a:t>Extreme democracy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middle class</a:t>
            </a:r>
          </a:p>
          <a:p>
            <a:r>
              <a:rPr lang="en-US" dirty="0" smtClean="0"/>
              <a:t>Direct democracy</a:t>
            </a:r>
          </a:p>
          <a:p>
            <a:r>
              <a:rPr lang="en-US" dirty="0" smtClean="0"/>
              <a:t>Anti democratic</a:t>
            </a:r>
          </a:p>
          <a:p>
            <a:r>
              <a:rPr lang="en-US" dirty="0" smtClean="0"/>
              <a:t>It is not scientific</a:t>
            </a:r>
          </a:p>
          <a:p>
            <a:r>
              <a:rPr lang="en-US" dirty="0" smtClean="0"/>
              <a:t>Impracticable</a:t>
            </a:r>
          </a:p>
          <a:p>
            <a:r>
              <a:rPr lang="en-US" dirty="0" smtClean="0"/>
              <a:t>It is not the worst type of government.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117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ARISTOTLE’S VIEW ON DEMOCRACY</vt:lpstr>
      <vt:lpstr>Slide 2</vt:lpstr>
      <vt:lpstr>CHARACTERISTICS:</vt:lpstr>
      <vt:lpstr>DIFFERENT KINDS OF DEMOCRACY:</vt:lpstr>
      <vt:lpstr>CRITICISM: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ARISTOTLE’S VIEW ON DEMOCRACY</dc:title>
  <dc:creator>dg</dc:creator>
  <cp:lastModifiedBy>dg</cp:lastModifiedBy>
  <cp:revision>1</cp:revision>
  <dcterms:created xsi:type="dcterms:W3CDTF">2022-12-19T10:47:26Z</dcterms:created>
  <dcterms:modified xsi:type="dcterms:W3CDTF">2022-12-19T10:56:27Z</dcterms:modified>
</cp:coreProperties>
</file>