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2A92-2886-4F20-A8BB-000F4E0C98AE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1A5E-3094-4A7A-AD7E-A1BEE9EA82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2A92-2886-4F20-A8BB-000F4E0C98AE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1A5E-3094-4A7A-AD7E-A1BEE9EA8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2A92-2886-4F20-A8BB-000F4E0C98AE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1A5E-3094-4A7A-AD7E-A1BEE9EA8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2A92-2886-4F20-A8BB-000F4E0C98AE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1A5E-3094-4A7A-AD7E-A1BEE9EA8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2A92-2886-4F20-A8BB-000F4E0C98AE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0E41A5E-3094-4A7A-AD7E-A1BEE9EA8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2A92-2886-4F20-A8BB-000F4E0C98AE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1A5E-3094-4A7A-AD7E-A1BEE9EA8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2A92-2886-4F20-A8BB-000F4E0C98AE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1A5E-3094-4A7A-AD7E-A1BEE9EA8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2A92-2886-4F20-A8BB-000F4E0C98AE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1A5E-3094-4A7A-AD7E-A1BEE9EA8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2A92-2886-4F20-A8BB-000F4E0C98AE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1A5E-3094-4A7A-AD7E-A1BEE9EA8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2A92-2886-4F20-A8BB-000F4E0C98AE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1A5E-3094-4A7A-AD7E-A1BEE9EA8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2A92-2886-4F20-A8BB-000F4E0C98AE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1A5E-3094-4A7A-AD7E-A1BEE9EA8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CF62A92-2886-4F20-A8BB-000F4E0C98AE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0E41A5E-3094-4A7A-AD7E-A1BEE9EA8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Plato’s theory of justice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Pranami</a:t>
            </a:r>
            <a:r>
              <a:rPr lang="en-US" dirty="0" smtClean="0"/>
              <a:t> </a:t>
            </a:r>
            <a:r>
              <a:rPr lang="en-US" dirty="0" err="1" smtClean="0"/>
              <a:t>Laskar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Plato advocated the theory of </a:t>
            </a:r>
            <a:r>
              <a:rPr lang="en-US" dirty="0" smtClean="0"/>
              <a:t>justice</a:t>
            </a:r>
            <a:r>
              <a:rPr lang="en-US" dirty="0" smtClean="0"/>
              <a:t> </a:t>
            </a:r>
            <a:r>
              <a:rPr lang="en-US" dirty="0" smtClean="0"/>
              <a:t>in his famous book ‘Republic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Plato studied the traditional theories of justice of </a:t>
            </a:r>
            <a:r>
              <a:rPr lang="en-US" dirty="0" err="1" smtClean="0"/>
              <a:t>Cephaulus</a:t>
            </a:r>
            <a:r>
              <a:rPr lang="en-US" dirty="0" smtClean="0"/>
              <a:t>, </a:t>
            </a:r>
            <a:r>
              <a:rPr lang="en-US" dirty="0" err="1" smtClean="0"/>
              <a:t>Thrasymsachus</a:t>
            </a:r>
            <a:r>
              <a:rPr lang="en-US" dirty="0" smtClean="0"/>
              <a:t>, </a:t>
            </a:r>
            <a:r>
              <a:rPr lang="en-US" dirty="0" err="1" smtClean="0"/>
              <a:t>Glaucon</a:t>
            </a:r>
            <a:r>
              <a:rPr lang="en-US" dirty="0" smtClean="0"/>
              <a:t> and </a:t>
            </a:r>
            <a:r>
              <a:rPr lang="en-US" dirty="0" err="1" smtClean="0"/>
              <a:t>Polemarchus</a:t>
            </a:r>
            <a:r>
              <a:rPr lang="en-US" dirty="0" smtClean="0"/>
              <a:t> </a:t>
            </a:r>
            <a:r>
              <a:rPr lang="en-US" dirty="0" smtClean="0"/>
              <a:t>and after examining the different theories of justice he put forward his own views on the concept of justice.</a:t>
            </a:r>
          </a:p>
          <a:p>
            <a:r>
              <a:rPr lang="en-US" dirty="0" smtClean="0"/>
              <a:t>Plato defines justice with the help of his ideal state.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word ‘justice’ is derived from a </a:t>
            </a:r>
            <a:r>
              <a:rPr lang="en-US" dirty="0" err="1" smtClean="0"/>
              <a:t>greek</a:t>
            </a:r>
            <a:r>
              <a:rPr lang="en-US" dirty="0" smtClean="0"/>
              <a:t> word ‘</a:t>
            </a:r>
            <a:r>
              <a:rPr lang="en-US" dirty="0" err="1" smtClean="0"/>
              <a:t>dikaiosume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The concept of justice is closely related with the ideal state and the ideal state is based on four virtues.</a:t>
            </a:r>
          </a:p>
          <a:p>
            <a:r>
              <a:rPr lang="en-US" dirty="0" smtClean="0"/>
              <a:t>These are- </a:t>
            </a:r>
          </a:p>
          <a:p>
            <a:r>
              <a:rPr lang="en-US" dirty="0" smtClean="0"/>
              <a:t>1. Reason</a:t>
            </a:r>
          </a:p>
          <a:p>
            <a:r>
              <a:rPr lang="en-US" dirty="0" smtClean="0"/>
              <a:t>2. Courage</a:t>
            </a:r>
          </a:p>
          <a:p>
            <a:r>
              <a:rPr lang="en-US" dirty="0" smtClean="0"/>
              <a:t>3. Self control</a:t>
            </a:r>
          </a:p>
          <a:p>
            <a:r>
              <a:rPr lang="en-US" dirty="0" smtClean="0"/>
              <a:t>4. Justice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Functional specialization</a:t>
            </a:r>
          </a:p>
          <a:p>
            <a:r>
              <a:rPr lang="en-US" dirty="0" smtClean="0"/>
              <a:t>Philosopher king</a:t>
            </a:r>
          </a:p>
          <a:p>
            <a:r>
              <a:rPr lang="en-US" dirty="0" smtClean="0"/>
              <a:t>Universal</a:t>
            </a:r>
          </a:p>
          <a:p>
            <a:r>
              <a:rPr lang="en-US" dirty="0" smtClean="0"/>
              <a:t>Relation with human soul</a:t>
            </a:r>
          </a:p>
          <a:p>
            <a:r>
              <a:rPr lang="en-US" dirty="0" smtClean="0"/>
              <a:t>Social welfare</a:t>
            </a:r>
          </a:p>
          <a:p>
            <a:r>
              <a:rPr lang="en-US" dirty="0" smtClean="0"/>
              <a:t>Anti- individualism</a:t>
            </a:r>
          </a:p>
          <a:p>
            <a:r>
              <a:rPr lang="en-US" dirty="0" smtClean="0"/>
              <a:t>Non recognition of traditional concept</a:t>
            </a:r>
          </a:p>
          <a:p>
            <a:r>
              <a:rPr lang="en-US" dirty="0" smtClean="0"/>
              <a:t>Status of women</a:t>
            </a:r>
          </a:p>
          <a:p>
            <a:r>
              <a:rPr lang="en-US" dirty="0" smtClean="0"/>
              <a:t>Planned educational system</a:t>
            </a:r>
          </a:p>
          <a:p>
            <a:r>
              <a:rPr lang="en-US" dirty="0" smtClean="0"/>
              <a:t>Principle of non interference</a:t>
            </a:r>
          </a:p>
          <a:p>
            <a:r>
              <a:rPr lang="en-US" dirty="0" smtClean="0"/>
              <a:t>Communism of property</a:t>
            </a:r>
          </a:p>
          <a:p>
            <a:r>
              <a:rPr lang="en-US" dirty="0" smtClean="0"/>
              <a:t>Moral concept</a:t>
            </a:r>
          </a:p>
          <a:p>
            <a:r>
              <a:rPr lang="en-US" dirty="0" smtClean="0"/>
              <a:t>Two types of justice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His conception of justice is static</a:t>
            </a:r>
          </a:p>
          <a:p>
            <a:r>
              <a:rPr lang="en-US" dirty="0" smtClean="0"/>
              <a:t>In this theory there is no provision for law, courts and separate judicial department to settle different cases as in modern times.</a:t>
            </a:r>
          </a:p>
          <a:p>
            <a:r>
              <a:rPr lang="en-US" dirty="0" smtClean="0"/>
              <a:t>Under this theory there is no individual freedom.</a:t>
            </a:r>
          </a:p>
          <a:p>
            <a:r>
              <a:rPr lang="en-US" dirty="0" smtClean="0"/>
              <a:t>His concept of justice is static.</a:t>
            </a:r>
          </a:p>
          <a:p>
            <a:r>
              <a:rPr lang="en-US" dirty="0" smtClean="0"/>
              <a:t>This theory is not flexible.</a:t>
            </a:r>
          </a:p>
          <a:p>
            <a:r>
              <a:rPr lang="en-US" dirty="0" smtClean="0"/>
              <a:t>This theory has completely ignored the humanitarian principles like equality, individualism and freedom.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THANK YOU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</TotalTime>
  <Words>228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Plato’s theory of justice</vt:lpstr>
      <vt:lpstr>Slide 2</vt:lpstr>
      <vt:lpstr>Slide 3</vt:lpstr>
      <vt:lpstr>FEATURES:</vt:lpstr>
      <vt:lpstr>CRITICISM: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Plato’s theory of justice</dc:title>
  <dc:creator>dg</dc:creator>
  <cp:lastModifiedBy>dg</cp:lastModifiedBy>
  <cp:revision>4</cp:revision>
  <dcterms:created xsi:type="dcterms:W3CDTF">2022-12-19T08:27:23Z</dcterms:created>
  <dcterms:modified xsi:type="dcterms:W3CDTF">2022-12-19T10:46:07Z</dcterms:modified>
</cp:coreProperties>
</file>