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CIVIL </a:t>
            </a:r>
            <a:r>
              <a:rPr lang="en-US" dirty="0" smtClean="0"/>
              <a:t>SERVICES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FEATURES:</a:t>
            </a:r>
          </a:p>
          <a:p>
            <a:r>
              <a:rPr lang="en-US" dirty="0" smtClean="0"/>
              <a:t>Possess an All India Character</a:t>
            </a:r>
          </a:p>
          <a:p>
            <a:r>
              <a:rPr lang="en-US" dirty="0" smtClean="0"/>
              <a:t>Services conditions governed by the state</a:t>
            </a:r>
          </a:p>
          <a:p>
            <a:r>
              <a:rPr lang="en-US" dirty="0" smtClean="0"/>
              <a:t>Serve on deputation</a:t>
            </a:r>
          </a:p>
          <a:p>
            <a:r>
              <a:rPr lang="en-US" dirty="0" smtClean="0"/>
              <a:t>Man the top positions in the state administration</a:t>
            </a:r>
          </a:p>
          <a:p>
            <a:r>
              <a:rPr lang="en-US" dirty="0" smtClean="0"/>
              <a:t>Source of national integration</a:t>
            </a:r>
          </a:p>
          <a:p>
            <a:r>
              <a:rPr lang="en-US" dirty="0" smtClean="0"/>
              <a:t>Constitutional status</a:t>
            </a:r>
          </a:p>
          <a:p>
            <a:r>
              <a:rPr lang="en-US" dirty="0" smtClean="0"/>
              <a:t>Facilities communications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civil service is a well organized , politically uncommitted, neutral and disciplined group of public servants.</a:t>
            </a:r>
          </a:p>
          <a:p>
            <a:r>
              <a:rPr lang="en-US" dirty="0" smtClean="0"/>
              <a:t>It is playing a significant role in shaping the governmental policies and then translating them into actions.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XIV of the constitution of India deals with such topics such as-</a:t>
            </a:r>
          </a:p>
          <a:p>
            <a:r>
              <a:rPr lang="en-US" dirty="0" smtClean="0"/>
              <a:t>Recruitment and conditions of services of persons serving the Union or a state (Art 309)</a:t>
            </a:r>
          </a:p>
          <a:p>
            <a:r>
              <a:rPr lang="en-US" dirty="0" smtClean="0"/>
              <a:t>Tenure of office of persons serving the union or a state (Art 310)</a:t>
            </a:r>
          </a:p>
          <a:p>
            <a:r>
              <a:rPr lang="en-US" dirty="0" smtClean="0"/>
              <a:t>Dismissal, removal or reduction in rank of persons employed in civil capacities under the union or a state (Art 311)</a:t>
            </a:r>
          </a:p>
          <a:p>
            <a:r>
              <a:rPr lang="en-US" dirty="0" smtClean="0"/>
              <a:t>All India Services (Art 312)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Civil Services in India can be classified into three broad categories:</a:t>
            </a:r>
          </a:p>
          <a:p>
            <a:r>
              <a:rPr lang="en-US" dirty="0" smtClean="0"/>
              <a:t>1. All India Services</a:t>
            </a:r>
          </a:p>
          <a:p>
            <a:r>
              <a:rPr lang="en-US" dirty="0" smtClean="0"/>
              <a:t>2. The Central Services</a:t>
            </a:r>
          </a:p>
          <a:p>
            <a:r>
              <a:rPr lang="en-US" dirty="0" smtClean="0"/>
              <a:t>3. State Civil Services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182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CIVIL SERVICES IN INDIA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CICIL SERVICES IN INDIA</dc:title>
  <dc:creator>dg</dc:creator>
  <cp:lastModifiedBy>dg</cp:lastModifiedBy>
  <cp:revision>3</cp:revision>
  <dcterms:created xsi:type="dcterms:W3CDTF">2022-12-19T07:42:37Z</dcterms:created>
  <dcterms:modified xsi:type="dcterms:W3CDTF">2022-12-19T07:58:53Z</dcterms:modified>
</cp:coreProperties>
</file>