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DF4C3CA-D84D-496F-8290-A5766CD5815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972F145-AB63-4C9F-9E80-7972ECB8AF1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 ORDINATION IN PUBLIC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 ordination is the technique to solve the problems of organizations and management.</a:t>
            </a:r>
          </a:p>
          <a:p>
            <a:r>
              <a:rPr lang="en-US" dirty="0" smtClean="0"/>
              <a:t>Co ordination stands for bringing about consistent and harmonious actions of persons towards a common goal.</a:t>
            </a:r>
          </a:p>
          <a:p>
            <a:r>
              <a:rPr lang="en-US" dirty="0" smtClean="0"/>
              <a:t>No organization can work without co- ordination.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types of co ordination. These are-</a:t>
            </a:r>
          </a:p>
          <a:p>
            <a:r>
              <a:rPr lang="en-US" dirty="0" smtClean="0"/>
              <a:t>1. Internal or functional</a:t>
            </a:r>
          </a:p>
          <a:p>
            <a:r>
              <a:rPr lang="en-US" dirty="0" smtClean="0"/>
              <a:t>2. External or structural</a:t>
            </a:r>
          </a:p>
          <a:p>
            <a:r>
              <a:rPr lang="en-US" dirty="0" smtClean="0"/>
              <a:t>3. </a:t>
            </a:r>
            <a:r>
              <a:rPr lang="en-US" dirty="0" smtClean="0"/>
              <a:t>H</a:t>
            </a:r>
            <a:r>
              <a:rPr lang="en-US" dirty="0" smtClean="0"/>
              <a:t>orizontal </a:t>
            </a:r>
          </a:p>
          <a:p>
            <a:r>
              <a:rPr lang="en-US" dirty="0" smtClean="0"/>
              <a:t>4. Vertical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OR METHODS: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Planning</a:t>
            </a:r>
          </a:p>
          <a:p>
            <a:r>
              <a:rPr lang="en-US" dirty="0" smtClean="0"/>
              <a:t>2. System of organizational </a:t>
            </a:r>
            <a:r>
              <a:rPr lang="en-US" dirty="0" err="1" smtClean="0"/>
              <a:t>heirarchy</a:t>
            </a:r>
            <a:endParaRPr lang="en-US" dirty="0" smtClean="0"/>
          </a:p>
          <a:p>
            <a:r>
              <a:rPr lang="en-US" dirty="0" smtClean="0"/>
              <a:t>3. Coordination through references and consultations</a:t>
            </a:r>
          </a:p>
          <a:p>
            <a:r>
              <a:rPr lang="en-US" dirty="0" smtClean="0"/>
              <a:t>4. Institutional or organizational devices</a:t>
            </a:r>
          </a:p>
          <a:p>
            <a:r>
              <a:rPr lang="en-US" dirty="0" smtClean="0"/>
              <a:t>5. Decentralization</a:t>
            </a:r>
          </a:p>
          <a:p>
            <a:r>
              <a:rPr lang="en-US" dirty="0" smtClean="0"/>
              <a:t>6. Through effective leadership</a:t>
            </a:r>
          </a:p>
          <a:p>
            <a:r>
              <a:rPr lang="en-US" dirty="0" smtClean="0"/>
              <a:t>7. Centralized house keeping</a:t>
            </a:r>
          </a:p>
          <a:p>
            <a:r>
              <a:rPr lang="en-US" dirty="0" smtClean="0"/>
              <a:t>8. Finance department</a:t>
            </a:r>
          </a:p>
          <a:p>
            <a:r>
              <a:rPr lang="en-US" dirty="0" smtClean="0"/>
              <a:t>9. Verbal and written communication</a:t>
            </a:r>
          </a:p>
          <a:p>
            <a:r>
              <a:rPr lang="en-US" dirty="0" smtClean="0"/>
              <a:t>10. Regional councils</a:t>
            </a:r>
          </a:p>
          <a:p>
            <a:r>
              <a:rPr lang="en-US" dirty="0" smtClean="0"/>
              <a:t>11. Informal means of co ordinations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HINDERANCES: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Uncertainty of future</a:t>
            </a:r>
          </a:p>
          <a:p>
            <a:r>
              <a:rPr lang="en-US" dirty="0" smtClean="0"/>
              <a:t>Lack of knowledge and experience</a:t>
            </a:r>
          </a:p>
          <a:p>
            <a:r>
              <a:rPr lang="en-US" dirty="0" smtClean="0"/>
              <a:t>Lack of administrative skill and techniques</a:t>
            </a:r>
          </a:p>
          <a:p>
            <a:r>
              <a:rPr lang="en-US" dirty="0" smtClean="0"/>
              <a:t>Lack of </a:t>
            </a:r>
            <a:r>
              <a:rPr lang="en-US" smtClean="0"/>
              <a:t>orderly methods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</TotalTime>
  <Words>157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CO ORDINATION IN PUBLIC ADMINISTRATION</vt:lpstr>
      <vt:lpstr>Slide 2</vt:lpstr>
      <vt:lpstr>TYPES:</vt:lpstr>
      <vt:lpstr>TECHNIQUES OR METHODS:</vt:lpstr>
      <vt:lpstr>HINDERANCES: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ORDINATION IN PUBLIC ADMINISTRATION</dc:title>
  <dc:creator>dg</dc:creator>
  <cp:lastModifiedBy>dg</cp:lastModifiedBy>
  <cp:revision>1</cp:revision>
  <dcterms:created xsi:type="dcterms:W3CDTF">2022-12-19T07:09:10Z</dcterms:created>
  <dcterms:modified xsi:type="dcterms:W3CDTF">2022-12-19T07:19:00Z</dcterms:modified>
</cp:coreProperties>
</file>