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B94CC1-90ED-4933-AF1F-1903E7C664E8}" type="datetimeFigureOut">
              <a:rPr lang="en-US" smtClean="0"/>
              <a:t>12/18/2022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E34CF90-4B4B-4690-8204-6E9493E1F7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B94CC1-90ED-4933-AF1F-1903E7C664E8}"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94CC1-90ED-4933-AF1F-1903E7C664E8}"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94CC1-90ED-4933-AF1F-1903E7C664E8}"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E34CF90-4B4B-4690-8204-6E9493E1F7B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94CC1-90ED-4933-AF1F-1903E7C664E8}" type="datetimeFigureOut">
              <a:rPr lang="en-US" smtClean="0"/>
              <a:t>12/18/2022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34CF90-4B4B-4690-8204-6E9493E1F7B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IMPORTANCE OF PUBLIC ADMINISTRATION IN CONTEMPORARY PERIOD </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Dr. </a:t>
            </a:r>
            <a:r>
              <a:rPr lang="en-US" dirty="0" err="1" smtClean="0"/>
              <a:t>Pranami</a:t>
            </a:r>
            <a:r>
              <a:rPr lang="en-US" dirty="0" smtClean="0"/>
              <a:t> </a:t>
            </a:r>
            <a:r>
              <a:rPr lang="en-US" dirty="0" err="1" smtClean="0"/>
              <a:t>Laskar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INGTRODUCTION:</a:t>
            </a:r>
            <a:endParaRPr lang="en-US" dirty="0"/>
          </a:p>
        </p:txBody>
      </p:sp>
      <p:sp>
        <p:nvSpPr>
          <p:cNvPr id="3" name="Content Placeholder 2"/>
          <p:cNvSpPr>
            <a:spLocks noGrp="1"/>
          </p:cNvSpPr>
          <p:nvPr>
            <p:ph idx="1"/>
          </p:nvPr>
        </p:nvSpPr>
        <p:spPr/>
        <p:txBody>
          <a:bodyPr/>
          <a:lstStyle/>
          <a:p>
            <a:r>
              <a:rPr lang="en-US" dirty="0" smtClean="0"/>
              <a:t>Public administration is continuously involved in policy making decision making, planning the work to be done, formulating the goals, working with legislature directing and supervising employees, providing leadership, determining work methods and procedures, exercising controls and other functions performed by the public servants. </a:t>
            </a:r>
          </a:p>
          <a:p>
            <a:r>
              <a:rPr lang="en-US" dirty="0" smtClean="0"/>
              <a:t>It is the ‘action part’ of government i.e. the system by which the purposes and goals of government are </a:t>
            </a:r>
            <a:r>
              <a:rPr lang="en-US" dirty="0" err="1" smtClean="0"/>
              <a:t>realised</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Public administration is a cooperative group effort in public setting.</a:t>
            </a:r>
          </a:p>
          <a:p>
            <a:r>
              <a:rPr lang="en-US" dirty="0" smtClean="0"/>
              <a:t>It covers the work of all three branches of government – legislative , executive and judicial and their inter- relationship. In a very narrow way it covers the work of only the executive branch of government.</a:t>
            </a:r>
          </a:p>
          <a:p>
            <a:r>
              <a:rPr lang="en-US" dirty="0" smtClean="0"/>
              <a:t>It has an important role in the formulation of public policy and is thus a part of the political process.</a:t>
            </a:r>
          </a:p>
          <a:p>
            <a:r>
              <a:rPr lang="en-US" dirty="0" smtClean="0"/>
              <a:t>It is different, in significant ways, form private administration.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lstStyle/>
          <a:p>
            <a:r>
              <a:rPr lang="en-US" dirty="0" smtClean="0"/>
              <a:t>While discussing the nature of public administration, it has two sets of views. These are</a:t>
            </a:r>
          </a:p>
          <a:p>
            <a:r>
              <a:rPr lang="en-US" dirty="0" smtClean="0"/>
              <a:t>1. Integral View</a:t>
            </a:r>
          </a:p>
          <a:p>
            <a:r>
              <a:rPr lang="en-US" dirty="0" smtClean="0"/>
              <a:t>2. Managerial 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Luther </a:t>
            </a:r>
            <a:r>
              <a:rPr lang="en-US" dirty="0" err="1" smtClean="0"/>
              <a:t>Gulick</a:t>
            </a:r>
            <a:r>
              <a:rPr lang="en-US" dirty="0" smtClean="0"/>
              <a:t> used the formation ‘</a:t>
            </a:r>
            <a:r>
              <a:rPr lang="en-US" dirty="0" err="1" smtClean="0"/>
              <a:t>POSDCoRB</a:t>
            </a:r>
            <a:r>
              <a:rPr lang="en-US" dirty="0" smtClean="0"/>
              <a:t>’ for describing scope of public administration.</a:t>
            </a:r>
          </a:p>
          <a:p>
            <a:r>
              <a:rPr lang="en-US" dirty="0" smtClean="0"/>
              <a:t>P- Planning</a:t>
            </a:r>
          </a:p>
          <a:p>
            <a:r>
              <a:rPr lang="en-US" dirty="0" smtClean="0"/>
              <a:t>O- Organization</a:t>
            </a:r>
          </a:p>
          <a:p>
            <a:r>
              <a:rPr lang="en-US" dirty="0" smtClean="0"/>
              <a:t>S- Staffing</a:t>
            </a:r>
          </a:p>
          <a:p>
            <a:r>
              <a:rPr lang="en-US" dirty="0" smtClean="0"/>
              <a:t>D- Directing</a:t>
            </a:r>
          </a:p>
          <a:p>
            <a:r>
              <a:rPr lang="en-US" dirty="0" smtClean="0"/>
              <a:t>Co- Coordination</a:t>
            </a:r>
          </a:p>
          <a:p>
            <a:r>
              <a:rPr lang="en-US" dirty="0" smtClean="0"/>
              <a:t>R- Reporting</a:t>
            </a:r>
          </a:p>
          <a:p>
            <a:r>
              <a:rPr lang="en-US" dirty="0" smtClean="0"/>
              <a:t>B- Budgeting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PUBLIC ADMINISTRATION:</a:t>
            </a:r>
            <a:endParaRPr lang="en-US" dirty="0"/>
          </a:p>
        </p:txBody>
      </p:sp>
      <p:sp>
        <p:nvSpPr>
          <p:cNvPr id="3" name="Content Placeholder 2"/>
          <p:cNvSpPr>
            <a:spLocks noGrp="1"/>
          </p:cNvSpPr>
          <p:nvPr>
            <p:ph idx="1"/>
          </p:nvPr>
        </p:nvSpPr>
        <p:spPr/>
        <p:txBody>
          <a:bodyPr>
            <a:normAutofit fontScale="92500"/>
          </a:bodyPr>
          <a:lstStyle/>
          <a:p>
            <a:r>
              <a:rPr lang="en-US" dirty="0" smtClean="0"/>
              <a:t>Public administration as an instrument of change in society</a:t>
            </a:r>
          </a:p>
          <a:p>
            <a:r>
              <a:rPr lang="en-US" dirty="0" smtClean="0"/>
              <a:t>Public administration as an instrument for attainment of political, economic, social and cultural goals.</a:t>
            </a:r>
          </a:p>
          <a:p>
            <a:r>
              <a:rPr lang="en-US" dirty="0" smtClean="0"/>
              <a:t>Role of Public administration in ensuring protection and justice for one and all.</a:t>
            </a:r>
          </a:p>
          <a:p>
            <a:r>
              <a:rPr lang="en-US" dirty="0" smtClean="0"/>
              <a:t>Planning</a:t>
            </a:r>
          </a:p>
          <a:p>
            <a:r>
              <a:rPr lang="en-US" dirty="0" smtClean="0"/>
              <a:t>Role of public administration in the </a:t>
            </a:r>
            <a:r>
              <a:rPr lang="en-US" dirty="0" err="1" smtClean="0"/>
              <a:t>defence</a:t>
            </a:r>
            <a:r>
              <a:rPr lang="en-US" dirty="0" smtClean="0"/>
              <a:t> of the country</a:t>
            </a:r>
          </a:p>
          <a:p>
            <a:r>
              <a:rPr lang="en-US" dirty="0" smtClean="0"/>
              <a:t>Responsibility for bringing efficiency and economy in administration.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Reason behind increased importance:</a:t>
            </a:r>
            <a:endParaRPr lang="en-US" dirty="0"/>
          </a:p>
        </p:txBody>
      </p:sp>
      <p:sp>
        <p:nvSpPr>
          <p:cNvPr id="3" name="Content Placeholder 2"/>
          <p:cNvSpPr>
            <a:spLocks noGrp="1"/>
          </p:cNvSpPr>
          <p:nvPr>
            <p:ph idx="1"/>
          </p:nvPr>
        </p:nvSpPr>
        <p:spPr/>
        <p:txBody>
          <a:bodyPr/>
          <a:lstStyle/>
          <a:p>
            <a:r>
              <a:rPr lang="en-US" dirty="0" smtClean="0"/>
              <a:t>Increased responsibilities of a modern state</a:t>
            </a:r>
          </a:p>
          <a:p>
            <a:r>
              <a:rPr lang="en-US" dirty="0" smtClean="0"/>
              <a:t>The objective of all round human welfare</a:t>
            </a:r>
          </a:p>
          <a:p>
            <a:r>
              <a:rPr lang="en-US" dirty="0" smtClean="0"/>
              <a:t>Change in the concept of war from a simple to total war</a:t>
            </a:r>
          </a:p>
          <a:p>
            <a:r>
              <a:rPr lang="en-US" dirty="0" smtClean="0"/>
              <a:t>Increased interdependence</a:t>
            </a:r>
          </a:p>
          <a:p>
            <a:r>
              <a:rPr lang="en-US" dirty="0" smtClean="0"/>
              <a:t>The </a:t>
            </a:r>
            <a:r>
              <a:rPr lang="en-US" smtClean="0"/>
              <a:t>new revolutions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TotalTime>
  <Words>331</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IMPORTANCE OF PUBLIC ADMINISTRATION IN CONTEMPORARY PERIOD </vt:lpstr>
      <vt:lpstr>INGTRODUCTION:</vt:lpstr>
      <vt:lpstr>Features:</vt:lpstr>
      <vt:lpstr>NATURE:</vt:lpstr>
      <vt:lpstr>SCOPE:</vt:lpstr>
      <vt:lpstr>IMPORTANCE OF PUBLIC ADMINISTRATION:</vt:lpstr>
      <vt:lpstr>Reason behind increased importance: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AS A CONCEPT</dc:title>
  <dc:creator>dg</dc:creator>
  <cp:lastModifiedBy>dg</cp:lastModifiedBy>
  <cp:revision>8</cp:revision>
  <dcterms:created xsi:type="dcterms:W3CDTF">2022-12-19T04:44:51Z</dcterms:created>
  <dcterms:modified xsi:type="dcterms:W3CDTF">2022-12-19T05:27:14Z</dcterms:modified>
</cp:coreProperties>
</file>