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B5D78-CB09-8740-95E2-92EA7F6F3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9E1A0-2798-5E4F-95A3-5804201E4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4A0BE-7E04-CC4F-8214-B15AD993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55A4-183C-D347-BA12-96035A43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8C8A4-F277-704B-BB48-1389F4E3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6766-E6B2-4A47-BCBF-FDF0D544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DC50F-5590-4C44-8E93-25B6B44A9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12E63-E50F-B24C-B541-28356785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C99B1-69E9-3240-962F-F61CAD98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5D129-DF35-8940-96DF-F01172C4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071B9-98F0-FB4F-8144-5628118A0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F5D27-EDA8-4947-A831-BF17EEE3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1C5D9-B1A3-1242-B7A8-F5A40968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B1F88-3EDB-4C48-B7FC-FADF58D5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3ACDE-E7E5-E74F-A7D3-0BB95F857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0077-B486-364D-8C4B-2B081A82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8B15-323C-7447-A6CF-FA55223E5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146AE-9DB1-C04D-BE5F-40C8E0FE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B41D-7773-A14A-BD98-6CD3D32C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DE911-ECCD-194B-A6DD-74DF9194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5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7C2A3-88F0-C64B-B47A-537B47E0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66090-0502-3F46-A8EA-5FB7542E9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A0FFD-F028-8F45-9ED8-13C6CD47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1B25-CC3A-BF43-8B06-87EFE29E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93C0-EC57-6442-8135-926F2753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9B0B2-7915-5E47-89D4-2E914E2B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FDC6-0201-B14B-92D2-4245D924B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35617-1E71-5A43-9B5B-BA5F5E07B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82A28-455C-D043-A78E-16783E50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451A-B793-2448-989B-F6E83143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73D19-5252-A848-BA5F-701F1892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1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BE7A-0D27-764B-B16A-CA39F51F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DEA9C-DE85-3943-B065-E0953BD19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564AF-1422-FF4B-82A3-A8CDC8677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7DB90-3448-C548-8073-99EB3215E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2C5FF-6EBA-9F46-A61E-8B973FD2D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BFAF4-F19F-C940-8BBD-D7AF257C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272E2-67A2-C641-80CE-06EFC939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5FBAE-B694-0845-BAED-D417DF5B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44B6-6B8C-DE41-8074-300CEA93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94D18-509A-3845-91C3-B14CF348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C8ABD-4AF2-234F-8460-7F89D907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5A621-D1B0-7D4F-B213-7A5CD3C8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B532F-067B-B946-836F-A7281B54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11A2E-F516-7B44-AA24-76B5913E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1C56A-6E9B-B64A-B220-1560A831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4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B407-1B98-9448-BD08-CB09A5E6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6994A-717E-4640-A901-F4C6DEB0B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E68EB-5281-A248-AA6F-8EC1B3536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94A14-1401-5A45-9095-4C001E64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A5230-EF8C-D147-90CF-086ADBEF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5C921-BBAC-C04E-8939-21DB1DE3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0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F62D-2479-0344-AD8C-35667D33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1983F-A79C-9F4F-A2CA-BCE33DBB0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3A2DC-E98A-794B-8478-4B42BA885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3D36D-9261-E549-9530-062FF5E4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7921C-DDF5-3847-A39E-F8801A3A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97051-2228-FC49-A132-3E24635A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8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23D95-3D2E-944F-B7F1-E41330BCB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15669-2438-CB4E-8269-39FB797FC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D2E64-9C57-4C49-859E-9F6B6072B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76CE-4F64-184E-8BDC-D630A587E1EA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12E18-7874-5A41-AF02-A7C895163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2C5B9-8FE5-5440-A227-1B6C1A879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B393-8CB1-FA46-919D-A4E3E7428A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5AA8-24AA-D14C-B428-C0A43932C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58313" cy="1270793"/>
          </a:xfrm>
        </p:spPr>
        <p:txBody>
          <a:bodyPr>
            <a:normAutofit fontScale="90000"/>
          </a:bodyPr>
          <a:lstStyle/>
          <a:p>
            <a:r>
              <a:rPr lang="en-IN"/>
              <a:t> উপমা অলংকাৰ</a:t>
            </a:r>
            <a:br>
              <a:rPr lang="en-IN"/>
            </a:br>
            <a:r>
              <a:rPr lang="en-IN"/>
              <a:t>ষষ্ঠ ষাণ্মাসিকৰ বাবে</a:t>
            </a:r>
            <a:br>
              <a:rPr lang="en-IN"/>
            </a:br>
            <a:r>
              <a:rPr lang="en-IN"/>
              <a:t>প্ৰস্তুতকৰ্তা : সোমনাথ বৰা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11260-273B-3141-93AD-316CE9821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সংজ্ঞা,উপাদান আৰু প্ৰকাৰ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9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F849-EFEE-5D43-9FAC-16635C09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3E196-E3AE-3242-A878-EE969D13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স্পষ্ট আৰু বৈচিত্ৰ্যপূৰ্ণ সাদৃশ্যকে উপমা অলংকাৰ বোলে।</a:t>
            </a:r>
          </a:p>
          <a:p>
            <a:endParaRPr lang="en-IN"/>
          </a:p>
          <a:p>
            <a:r>
              <a:rPr lang="en-IN"/>
              <a:t>ই সৌন্দৰ্যপূৰ্ণ হ’ব লাগিব।সৌন্দৰ্য সৃষ্টি নকৰা তুলনা উপমা নহয়।</a:t>
            </a:r>
          </a:p>
          <a:p>
            <a:endParaRPr lang="en-IN"/>
          </a:p>
          <a:p>
            <a:r>
              <a:rPr lang="en-IN"/>
              <a:t>উপমাক অলংকাৰৰ ৰজা বোলা হয়।উপমাৰ যিখিনি উপিদান আছে,সেইখিনিকেই কম –বেছি পৰিমাণে আনবোৰ অৰ্থালংকাৰত ব্যৱহাৰ কৰা হয়।ব্যৱহাৰ কৰি বৈচিত্ৰ্য বৃদ্ধি কৰা হয়।</a:t>
            </a:r>
          </a:p>
          <a:p>
            <a:endParaRPr lang="en-IN"/>
          </a:p>
          <a:p>
            <a:r>
              <a:rPr lang="en-IN"/>
              <a:t>উপমা হ’বলৈ চাৰিটা উপাদান লাগে।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544A-3297-B242-99FE-025E0D25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3CC8-899F-FE45-AFB3-FF028883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উপমাৰ উপাদানকেইটা হ’ল উপমেয়,উপমান,উপমাবাচক শব্দ আৰু সাধাৰণ ধৰ্ম।</a:t>
            </a:r>
          </a:p>
          <a:p>
            <a:endParaRPr lang="en-IN"/>
          </a:p>
          <a:p>
            <a:r>
              <a:rPr lang="en-IN"/>
              <a:t>উপমেয় : যিটো বস্তুক তুলনা কৰা বা </a:t>
            </a:r>
          </a:p>
          <a:p>
            <a:pPr marL="0" indent="0">
              <a:buNone/>
            </a:pPr>
            <a:r>
              <a:rPr lang="en-IN"/>
              <a:t>ৰিজোৱা হয়, তাকে উপমেয় বোলে।</a:t>
            </a:r>
          </a:p>
          <a:p>
            <a:pPr marL="0" indent="0">
              <a:buNone/>
            </a:pPr>
            <a:r>
              <a:rPr lang="en-IN"/>
              <a:t> </a:t>
            </a:r>
          </a:p>
          <a:p>
            <a:r>
              <a:rPr lang="en-IN"/>
              <a:t>উপমান : যাৰ লগত উপমেয়ৰ তুলনা কৰা হয়,তাকে উপমান বোলে।যদি কোনোবা ধুনীয়া ছোৱালী এজনীক জোনৰ লগত তুলনা কৰা হয়,তেন্তে ছোৱালীজনী উপমেয় আৰু জোটো উপমান হ’ব।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19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B36D-F216-0542-A00A-122EBCA9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1033B-A9A4-5B4C-877C-789BE2CDD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/>
              <a:t>উপমাবাচক শব্দ : দুটাৰ মাজত তুলনা কৰিবলৈ যেন ,নিচিনা, দৰে, সাইলাখ,যেনেকৈ, তেনেকৈ আদি শব্দ ব্যৱহাৰ কৰিবলগীয়া হয়।এনেবোৰ শব্দকে উপমাবাচক শব্দ বোলে।</a:t>
            </a:r>
          </a:p>
          <a:p>
            <a:endParaRPr lang="en-IN"/>
          </a:p>
          <a:p>
            <a:r>
              <a:rPr lang="en-IN"/>
              <a:t>সাধাৰণ ধৰ্ম : যি গুণৰ বাবে দুটা বস্তুৰ মাজত তুলনা কৰা হয়, সেই গুণটোকে সাধাৰণ ধৰ্ম বোলা হয়।</a:t>
            </a:r>
          </a:p>
          <a:p>
            <a:endParaRPr lang="en-IN"/>
          </a:p>
          <a:p>
            <a:r>
              <a:rPr lang="en-IN"/>
              <a:t>সাধাৰণ ধৰ্ম তিনিপ্ৰকাৰৰ হ’ব পাৰে—১)গুণবাচক ২) ক্ৰিয়াবাচক ৩) গণ ক্ৰিয়াবাচক।উদাহৰণ,ছোৱালীজনী জোনটোৰ দৰে ধুনীয়।ইয়াত ধুনীয়া এটা গুণ।সেয়ে ই গুণবাচক সাধাৰণ ধৰ্ম। তেনেদৰে কৰ্মৰ তুলনা হ’লে ক্ৰিয়াবাচক সাধাৰণ ধৰ্ম হয়।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9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উপমা অলংকাৰ ষষ্ঠ ষাণ্মাসিকৰ বাবে প্ৰস্তুতকৰ্তা : সোমনাথ বৰা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উপমা অলংকাৰ</dc:title>
  <dc:creator>borasomnath@gmail.com</dc:creator>
  <cp:lastModifiedBy>Somnath Bors</cp:lastModifiedBy>
  <cp:revision>3</cp:revision>
  <dcterms:created xsi:type="dcterms:W3CDTF">2020-02-10T06:39:38Z</dcterms:created>
  <dcterms:modified xsi:type="dcterms:W3CDTF">2022-06-28T09:57:52Z</dcterms:modified>
</cp:coreProperties>
</file>