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59" r:id="rId5"/>
    <p:sldId id="261"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1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6/30/2022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6/30/2022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6/30/2022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6/30/2022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COMPANIES ACT 1956</a:t>
            </a:r>
            <a:endParaRPr lang="en-IN" dirty="0"/>
          </a:p>
        </p:txBody>
      </p:sp>
      <p:sp>
        <p:nvSpPr>
          <p:cNvPr id="3" name="Subtitle 2"/>
          <p:cNvSpPr>
            <a:spLocks noGrp="1"/>
          </p:cNvSpPr>
          <p:nvPr>
            <p:ph type="subTitle" idx="1"/>
          </p:nvPr>
        </p:nvSpPr>
        <p:spPr/>
        <p:txBody>
          <a:bodyPr>
            <a:normAutofit fontScale="25000" lnSpcReduction="20000"/>
          </a:bodyPr>
          <a:lstStyle/>
          <a:p>
            <a:r>
              <a:rPr lang="en-US" sz="8000" dirty="0" smtClean="0"/>
              <a:t>PREPARED BY : SANDEEP SHARMA</a:t>
            </a:r>
            <a:br>
              <a:rPr lang="en-US" sz="8000" dirty="0" smtClean="0"/>
            </a:br>
            <a:r>
              <a:rPr lang="en-US" sz="8000" dirty="0" smtClean="0"/>
              <a:t>   DEPTT OF COMMERCE</a:t>
            </a:r>
            <a:br>
              <a:rPr lang="en-US" sz="8000" dirty="0" smtClean="0"/>
            </a:br>
            <a:r>
              <a:rPr lang="en-US" sz="8000" dirty="0" smtClean="0"/>
              <a:t>PREPARED FOR : B.COM 2</a:t>
            </a:r>
            <a:r>
              <a:rPr lang="en-US" sz="8000" baseline="30000" dirty="0" smtClean="0"/>
              <a:t>nd</a:t>
            </a:r>
            <a:r>
              <a:rPr lang="en-US" sz="8000" dirty="0" smtClean="0"/>
              <a:t> SEM ( HONS)</a:t>
            </a:r>
          </a:p>
          <a:p>
            <a:r>
              <a:rPr lang="en-US" sz="8000" dirty="0" smtClean="0"/>
              <a:t>DR . B.K.B COLLEGE, PURANIGUDAM </a:t>
            </a:r>
            <a:r>
              <a:rPr lang="en-US" sz="8000" smtClean="0"/>
              <a:t>, </a:t>
            </a:r>
            <a:r>
              <a:rPr lang="en-US" sz="8000" smtClean="0"/>
              <a:t>Nagaon</a:t>
            </a:r>
            <a:endParaRPr lang="en-US" sz="8000" dirty="0" smtClean="0"/>
          </a:p>
          <a:p>
            <a:endParaRPr lang="en-US" sz="8000" dirty="0"/>
          </a:p>
          <a:p>
            <a:endParaRPr lang="en-IN" sz="4000" dirty="0"/>
          </a:p>
        </p:txBody>
      </p:sp>
    </p:spTree>
    <p:extLst>
      <p:ext uri="{BB962C8B-B14F-4D97-AF65-F5344CB8AC3E}">
        <p14:creationId xmlns:p14="http://schemas.microsoft.com/office/powerpoint/2010/main" val="2921472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COMPANIES ACT 1956</a:t>
            </a:r>
            <a:endParaRPr lang="en-IN" dirty="0"/>
          </a:p>
        </p:txBody>
      </p:sp>
      <p:sp>
        <p:nvSpPr>
          <p:cNvPr id="3" name="Content Placeholder 2"/>
          <p:cNvSpPr>
            <a:spLocks noGrp="1"/>
          </p:cNvSpPr>
          <p:nvPr>
            <p:ph idx="1"/>
          </p:nvPr>
        </p:nvSpPr>
        <p:spPr/>
        <p:txBody>
          <a:bodyPr/>
          <a:lstStyle/>
          <a:p>
            <a:r>
              <a:rPr lang="en-US" dirty="0" smtClean="0"/>
              <a:t>The companies Act 1956 came into force on 1</a:t>
            </a:r>
            <a:r>
              <a:rPr lang="en-US" baseline="30000" dirty="0" smtClean="0"/>
              <a:t>st</a:t>
            </a:r>
            <a:r>
              <a:rPr lang="en-US" dirty="0" smtClean="0"/>
              <a:t> April 1956. </a:t>
            </a:r>
          </a:p>
          <a:p>
            <a:r>
              <a:rPr lang="en-US" dirty="0" smtClean="0"/>
              <a:t>The Act sought to achieve “</a:t>
            </a:r>
            <a:r>
              <a:rPr lang="en-US" dirty="0"/>
              <a:t>T</a:t>
            </a:r>
            <a:r>
              <a:rPr lang="en-US" dirty="0" smtClean="0"/>
              <a:t>he socialistic pattern of society” a goal set before the country by the party then in power.</a:t>
            </a:r>
          </a:p>
          <a:p>
            <a:r>
              <a:rPr lang="en-US" dirty="0" smtClean="0"/>
              <a:t>The companies Act 1956 is undoubtedly a significant landmark in the development of company law in India.</a:t>
            </a:r>
          </a:p>
          <a:p>
            <a:r>
              <a:rPr lang="en-US" dirty="0" smtClean="0"/>
              <a:t>The Act has been enacted with the object of amending and consolidating the law relating to companies and certain other associations.</a:t>
            </a:r>
          </a:p>
          <a:p>
            <a:r>
              <a:rPr lang="en-US" dirty="0" smtClean="0"/>
              <a:t>The main object of the act is to provide protection to investors , creditors and public at large and at the same time leaving  management free to utilize its resources and energies for the optimum output .</a:t>
            </a:r>
            <a:endParaRPr lang="en-IN" dirty="0"/>
          </a:p>
        </p:txBody>
      </p:sp>
    </p:spTree>
    <p:extLst>
      <p:ext uri="{BB962C8B-B14F-4D97-AF65-F5344CB8AC3E}">
        <p14:creationId xmlns:p14="http://schemas.microsoft.com/office/powerpoint/2010/main" val="1242198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COMPANIES ACT 1956</a:t>
            </a:r>
            <a:endParaRPr lang="en-IN" dirty="0"/>
          </a:p>
        </p:txBody>
      </p:sp>
      <p:sp>
        <p:nvSpPr>
          <p:cNvPr id="3" name="Content Placeholder 2"/>
          <p:cNvSpPr>
            <a:spLocks noGrp="1"/>
          </p:cNvSpPr>
          <p:nvPr>
            <p:ph idx="1"/>
          </p:nvPr>
        </p:nvSpPr>
        <p:spPr/>
        <p:txBody>
          <a:bodyPr/>
          <a:lstStyle/>
          <a:p>
            <a:r>
              <a:rPr lang="en-US" dirty="0" smtClean="0"/>
              <a:t>As there is no finality in company law, the company Act 1956 has been amended several times .Some of the important amendments had been made in the year:  1960,1962,1963,1965,1966,1969,1977,1985,1988,1996,1999,2000,2002 and 2006. The Company Act 1956 has undoubtedly undergone a large number of changes during the last five decades and calls for a recodification of the company law .</a:t>
            </a:r>
            <a:br>
              <a:rPr lang="en-US" dirty="0" smtClean="0"/>
            </a:br>
            <a:r>
              <a:rPr lang="en-US" dirty="0"/>
              <a:t> </a:t>
            </a:r>
            <a:r>
              <a:rPr lang="en-US" dirty="0" smtClean="0"/>
              <a:t>               The long awaited recodification of company law has taken a concrete shape in the form companies Bill 2009.</a:t>
            </a:r>
            <a:endParaRPr lang="en-IN" dirty="0"/>
          </a:p>
        </p:txBody>
      </p:sp>
    </p:spTree>
    <p:extLst>
      <p:ext uri="{BB962C8B-B14F-4D97-AF65-F5344CB8AC3E}">
        <p14:creationId xmlns:p14="http://schemas.microsoft.com/office/powerpoint/2010/main" val="3945537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COMPANIES ACT 1956</a:t>
            </a:r>
            <a:endParaRPr lang="en-IN" dirty="0"/>
          </a:p>
        </p:txBody>
      </p:sp>
      <p:sp>
        <p:nvSpPr>
          <p:cNvPr id="3" name="Content Placeholder 2"/>
          <p:cNvSpPr>
            <a:spLocks noGrp="1"/>
          </p:cNvSpPr>
          <p:nvPr>
            <p:ph idx="1"/>
          </p:nvPr>
        </p:nvSpPr>
        <p:spPr/>
        <p:txBody>
          <a:bodyPr>
            <a:normAutofit lnSpcReduction="10000"/>
          </a:bodyPr>
          <a:lstStyle/>
          <a:p>
            <a:r>
              <a:rPr lang="en-US" dirty="0" smtClean="0"/>
              <a:t>The company Act 1956 extends to the whole of India subject to following exceptions .</a:t>
            </a:r>
            <a:br>
              <a:rPr lang="en-US" dirty="0" smtClean="0"/>
            </a:br>
            <a:endParaRPr lang="en-US" dirty="0" smtClean="0"/>
          </a:p>
          <a:p>
            <a:r>
              <a:rPr lang="en-US" dirty="0" smtClean="0"/>
              <a:t>As regards Nagaland , it applies to subject to some modification , if any as a central government may by notification in the official gazette – specify (Section 1 ,(3).</a:t>
            </a:r>
          </a:p>
          <a:p>
            <a:r>
              <a:rPr lang="en-US" dirty="0" smtClean="0"/>
              <a:t>In respect of companies in Goa , Daman and Diu such of the provision of the act shall not apply with such exception and modifications to any existing company or any company registered under the act on or after 26</a:t>
            </a:r>
            <a:r>
              <a:rPr lang="en-US" baseline="30000" dirty="0" smtClean="0"/>
              <a:t>th</a:t>
            </a:r>
            <a:r>
              <a:rPr lang="en-US" dirty="0" smtClean="0"/>
              <a:t> January1963 and for such period.</a:t>
            </a:r>
            <a:br>
              <a:rPr lang="en-US" dirty="0" smtClean="0"/>
            </a:br>
            <a:r>
              <a:rPr lang="en-US" dirty="0"/>
              <a:t> </a:t>
            </a:r>
            <a:r>
              <a:rPr lang="en-US" dirty="0" smtClean="0"/>
              <a:t>    </a:t>
            </a:r>
          </a:p>
          <a:p>
            <a:r>
              <a:rPr lang="en-US" dirty="0" smtClean="0"/>
              <a:t>The </a:t>
            </a:r>
            <a:r>
              <a:rPr lang="en-US" dirty="0" err="1" smtClean="0"/>
              <a:t>provisons</a:t>
            </a:r>
            <a:r>
              <a:rPr lang="en-US" dirty="0" smtClean="0"/>
              <a:t> of the companies act 1956 were made applicable to Jammu &amp; Kashmir by the central laws ( Extension to Jammu &amp; Kashmir ) Act 1968.</a:t>
            </a:r>
          </a:p>
          <a:p>
            <a:endParaRPr lang="en-IN" dirty="0"/>
          </a:p>
        </p:txBody>
      </p:sp>
    </p:spTree>
    <p:extLst>
      <p:ext uri="{BB962C8B-B14F-4D97-AF65-F5344CB8AC3E}">
        <p14:creationId xmlns:p14="http://schemas.microsoft.com/office/powerpoint/2010/main" val="3365746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COMPANIES LAW 1968</a:t>
            </a:r>
            <a:endParaRPr lang="en-IN"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
            </a:r>
            <a:br>
              <a:rPr lang="en-US" dirty="0"/>
            </a:br>
            <a:r>
              <a:rPr lang="en-US" dirty="0" smtClean="0"/>
              <a:t>The Act applies to the following companies :</a:t>
            </a:r>
            <a:br>
              <a:rPr lang="en-US" dirty="0" smtClean="0"/>
            </a:br>
            <a:r>
              <a:rPr lang="en-US" dirty="0" smtClean="0"/>
              <a:t/>
            </a:r>
            <a:br>
              <a:rPr lang="en-US" dirty="0" smtClean="0"/>
            </a:br>
            <a:r>
              <a:rPr lang="en-US" dirty="0" smtClean="0"/>
              <a:t>1. Companies formed or registered under the act .</a:t>
            </a:r>
            <a:br>
              <a:rPr lang="en-US" dirty="0" smtClean="0"/>
            </a:br>
            <a:r>
              <a:rPr lang="en-US" dirty="0"/>
              <a:t/>
            </a:r>
            <a:br>
              <a:rPr lang="en-US" dirty="0"/>
            </a:br>
            <a:r>
              <a:rPr lang="en-US" dirty="0" smtClean="0"/>
              <a:t>2. Companies formed or registered under previous companies laws </a:t>
            </a:r>
            <a:r>
              <a:rPr lang="en-US" dirty="0" err="1" smtClean="0"/>
              <a:t>i.e</a:t>
            </a:r>
            <a:r>
              <a:rPr lang="en-US" dirty="0" smtClean="0"/>
              <a:t>  existing companies ( Sec 561 ).</a:t>
            </a:r>
          </a:p>
          <a:p>
            <a:pPr marL="0" indent="0">
              <a:buNone/>
            </a:pPr>
            <a:r>
              <a:rPr lang="en-US" dirty="0" smtClean="0"/>
              <a:t/>
            </a:r>
            <a:br>
              <a:rPr lang="en-US" dirty="0" smtClean="0"/>
            </a:br>
            <a:r>
              <a:rPr lang="en-US" dirty="0" smtClean="0"/>
              <a:t>3. Companies registered but not formed under any previous company law to the extent and in the manner declared in part IX of the Act ( section 562 ).</a:t>
            </a:r>
          </a:p>
          <a:p>
            <a:pPr marL="0" indent="0">
              <a:buNone/>
            </a:pPr>
            <a:r>
              <a:rPr lang="en-US" dirty="0" smtClean="0"/>
              <a:t>4. Unlimited companies registered as limited companies in pursuance of any previous companies laws ( Section 563 ).</a:t>
            </a:r>
            <a:br>
              <a:rPr lang="en-US" dirty="0" smtClean="0"/>
            </a:br>
            <a:endParaRPr lang="en-US" dirty="0" smtClean="0"/>
          </a:p>
          <a:p>
            <a:pPr marL="0" indent="0">
              <a:buNone/>
            </a:pPr>
            <a:r>
              <a:rPr lang="en-US" dirty="0" smtClean="0"/>
              <a:t>5. Unregistered companies for the purpose of winding up under part X of the act ( Section 582 ).</a:t>
            </a:r>
            <a:endParaRPr lang="en-US" dirty="0"/>
          </a:p>
        </p:txBody>
      </p:sp>
    </p:spTree>
    <p:extLst>
      <p:ext uri="{BB962C8B-B14F-4D97-AF65-F5344CB8AC3E}">
        <p14:creationId xmlns:p14="http://schemas.microsoft.com/office/powerpoint/2010/main" val="2077398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COMPANIES ACT 1956</a:t>
            </a:r>
            <a:endParaRPr lang="en-IN"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
            </a:r>
            <a:br>
              <a:rPr lang="en-US" dirty="0"/>
            </a:br>
            <a:r>
              <a:rPr lang="en-US" dirty="0"/>
              <a:t> </a:t>
            </a:r>
            <a:r>
              <a:rPr lang="en-US" dirty="0" smtClean="0"/>
              <a:t>The Act does not apply to—</a:t>
            </a:r>
            <a:br>
              <a:rPr lang="en-US" dirty="0" smtClean="0"/>
            </a:br>
            <a:r>
              <a:rPr lang="en-US" dirty="0" smtClean="0"/>
              <a:t> </a:t>
            </a:r>
          </a:p>
          <a:p>
            <a:pPr>
              <a:buAutoNum type="arabicPeriod"/>
            </a:pPr>
            <a:r>
              <a:rPr lang="en-US" dirty="0" smtClean="0"/>
              <a:t>Companies established under the special act of parliament such as the Reserve Bank Of India ,Life Insurance Corporation of India ,State Trading Corporation etc</a:t>
            </a:r>
            <a:r>
              <a:rPr lang="en-US" dirty="0"/>
              <a:t>.</a:t>
            </a:r>
            <a:endParaRPr lang="en-US" dirty="0" smtClean="0"/>
          </a:p>
          <a:p>
            <a:pPr>
              <a:buAutoNum type="arabicPeriod"/>
            </a:pPr>
            <a:r>
              <a:rPr lang="en-US" dirty="0" smtClean="0"/>
              <a:t>Partnership firms.</a:t>
            </a:r>
          </a:p>
          <a:p>
            <a:pPr>
              <a:buAutoNum type="arabicPeriod"/>
            </a:pPr>
            <a:r>
              <a:rPr lang="en-US" dirty="0" smtClean="0"/>
              <a:t>Co-operative societies .</a:t>
            </a:r>
          </a:p>
          <a:p>
            <a:pPr>
              <a:buAutoNum type="arabicPeriod"/>
            </a:pPr>
            <a:r>
              <a:rPr lang="en-US" dirty="0" smtClean="0"/>
              <a:t>Societies which are governed by the societies Registration Act 1860.</a:t>
            </a:r>
          </a:p>
          <a:p>
            <a:pPr>
              <a:buAutoNum type="arabicPeriod"/>
            </a:pPr>
            <a:r>
              <a:rPr lang="en-US" dirty="0" smtClean="0"/>
              <a:t>Trusts which are governed by the  Indian Trust Act 1882.</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endParaRPr lang="en-IN" dirty="0"/>
          </a:p>
        </p:txBody>
      </p:sp>
    </p:spTree>
    <p:extLst>
      <p:ext uri="{BB962C8B-B14F-4D97-AF65-F5344CB8AC3E}">
        <p14:creationId xmlns:p14="http://schemas.microsoft.com/office/powerpoint/2010/main" val="2141290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45749" y="5943600"/>
            <a:ext cx="45719" cy="97762"/>
          </a:xfrm>
        </p:spPr>
        <p:txBody>
          <a:bodyPr>
            <a:normAutofit fontScale="90000"/>
          </a:bodyPr>
          <a:lstStyle/>
          <a:p>
            <a:endParaRPr lang="en-IN" dirty="0"/>
          </a:p>
        </p:txBody>
      </p:sp>
      <p:sp>
        <p:nvSpPr>
          <p:cNvPr id="3" name="Content Placeholder 2"/>
          <p:cNvSpPr>
            <a:spLocks noGrp="1"/>
          </p:cNvSpPr>
          <p:nvPr>
            <p:ph idx="1"/>
          </p:nvPr>
        </p:nvSpPr>
        <p:spPr/>
        <p:txBody>
          <a:bodyPr>
            <a:normAutofit/>
          </a:bodyPr>
          <a:lstStyle/>
          <a:p>
            <a:pPr marL="0" indent="0">
              <a:buNone/>
            </a:pPr>
            <a:r>
              <a:rPr lang="en-US" sz="3600" dirty="0"/>
              <a:t> </a:t>
            </a:r>
            <a:r>
              <a:rPr lang="en-US" sz="3600" dirty="0" smtClean="0"/>
              <a:t>      </a:t>
            </a:r>
            <a:br>
              <a:rPr lang="en-US" sz="3600" dirty="0" smtClean="0"/>
            </a:br>
            <a:r>
              <a:rPr lang="en-US" sz="3600" dirty="0" smtClean="0"/>
              <a:t/>
            </a:r>
            <a:br>
              <a:rPr lang="en-US" sz="3600" dirty="0" smtClean="0"/>
            </a:br>
            <a:r>
              <a:rPr lang="en-US" sz="3600" dirty="0" smtClean="0"/>
              <a:t/>
            </a:r>
            <a:br>
              <a:rPr lang="en-US" sz="3600" dirty="0" smtClean="0"/>
            </a:br>
            <a:r>
              <a:rPr lang="en-US" sz="5400" dirty="0" smtClean="0"/>
              <a:t>             THANK YOU</a:t>
            </a:r>
            <a:endParaRPr lang="en-IN" sz="5400" dirty="0"/>
          </a:p>
        </p:txBody>
      </p:sp>
    </p:spTree>
    <p:extLst>
      <p:ext uri="{BB962C8B-B14F-4D97-AF65-F5344CB8AC3E}">
        <p14:creationId xmlns:p14="http://schemas.microsoft.com/office/powerpoint/2010/main" val="165849046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52</TotalTime>
  <Words>221</Words>
  <Application>Microsoft Office PowerPoint</Application>
  <PresentationFormat>Widescreen</PresentationFormat>
  <Paragraphs>29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THE COMPANIES ACT 1956</vt:lpstr>
      <vt:lpstr>THE COMPANIES ACT 1956</vt:lpstr>
      <vt:lpstr>THE COMPANIES ACT 1956</vt:lpstr>
      <vt:lpstr>THE COMPANIES ACT 1956</vt:lpstr>
      <vt:lpstr>THE COMPANIES LAW 1968</vt:lpstr>
      <vt:lpstr>THE COMPANIES ACT 1956</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COMPANIES ACT 1956</dc:title>
  <dc:creator>user</dc:creator>
  <cp:lastModifiedBy>user</cp:lastModifiedBy>
  <cp:revision>7</cp:revision>
  <dcterms:created xsi:type="dcterms:W3CDTF">2022-06-30T07:40:14Z</dcterms:created>
  <dcterms:modified xsi:type="dcterms:W3CDTF">2022-06-30T08:36:28Z</dcterms:modified>
</cp:coreProperties>
</file>