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Gitartha </a:t>
            </a:r>
            <a:r>
              <a:rPr lang="en-US" dirty="0" err="1" smtClean="0"/>
              <a:t>Pratim</a:t>
            </a:r>
            <a:r>
              <a:rPr lang="en-US" dirty="0" smtClean="0"/>
              <a:t> </a:t>
            </a:r>
            <a:r>
              <a:rPr lang="en-US" dirty="0" err="1" smtClean="0"/>
              <a:t>Kusre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Dr. BKB College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Pro-social Behavior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Pro Social Behavior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form of more pleasant human social interaction.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 Social behavior is socially desirable behavior that benefits others.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voluntary actions that are intended to help or benefit another individual or group of individuals.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definition refers to the consequences of a doer’s action rather than the motivation behind those actions.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behaviors include a broad range of activities like sharing, comforting, rescuing and helping.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1970s this term is used as an antonym for the term antisocial behavior. 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Approaches of Pro-social Behavior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Biological Approach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explains pro-social behavior in terms of inborn or genetic tendencies. </a:t>
            </a:r>
          </a:p>
          <a:p>
            <a:pPr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Individualistic Approach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Individualistic tendencies to be helpful forever, these tendencies are not necessarily assumed to be genetically determined, but acquired by social learning.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Others Related to Topic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Altruism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form of pro-social behavior that is done with no expectation of reward and may involve the risk of harm to oneself.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130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Pro-social Behavior </vt:lpstr>
      <vt:lpstr>What is Pro Social Behavior </vt:lpstr>
      <vt:lpstr>Approaches of Pro-social Behavior </vt:lpstr>
      <vt:lpstr>Others Related to Topic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Pro-social Behavior </dc:title>
  <dc:creator>gitartha kusre</dc:creator>
  <cp:lastModifiedBy>Gitartha</cp:lastModifiedBy>
  <cp:revision>5</cp:revision>
  <dcterms:created xsi:type="dcterms:W3CDTF">2006-08-16T00:00:00Z</dcterms:created>
  <dcterms:modified xsi:type="dcterms:W3CDTF">2022-06-29T08:52:01Z</dcterms:modified>
</cp:coreProperties>
</file>