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34" autoAdjust="0"/>
  </p:normalViewPr>
  <p:slideViewPr>
    <p:cSldViewPr>
      <p:cViewPr varScale="1">
        <p:scale>
          <a:sx n="74" d="100"/>
          <a:sy n="74" d="100"/>
        </p:scale>
        <p:origin x="6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 </a:t>
            </a:r>
            <a:r>
              <a:rPr lang="en-US" dirty="0" smtClean="0"/>
              <a:t>V and VI, </a:t>
            </a:r>
            <a:r>
              <a:rPr lang="en-US" dirty="0" err="1" smtClean="0"/>
              <a:t>Mrichchhakatika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V: ‘A Stormy Day’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Charudatta</a:t>
            </a:r>
            <a:r>
              <a:rPr lang="en-US" dirty="0"/>
              <a:t> appears in the garden of his house. Here he receives a servant of </a:t>
            </a:r>
            <a:r>
              <a:rPr lang="en-US" dirty="0" err="1"/>
              <a:t>Vasantasena</a:t>
            </a:r>
            <a:r>
              <a:rPr lang="en-US" dirty="0"/>
              <a:t>, who announces that </a:t>
            </a:r>
            <a:r>
              <a:rPr lang="en-US" dirty="0" err="1"/>
              <a:t>Vasantasena</a:t>
            </a:r>
            <a:r>
              <a:rPr lang="en-US" dirty="0"/>
              <a:t> is on her way to visit him. </a:t>
            </a:r>
            <a:endParaRPr lang="en-US" dirty="0" smtClean="0"/>
          </a:p>
          <a:p>
            <a:pPr algn="just"/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being dressed as </a:t>
            </a:r>
            <a:r>
              <a:rPr lang="en-US" dirty="0" err="1"/>
              <a:t>Abhisarika</a:t>
            </a:r>
            <a:r>
              <a:rPr lang="en-US" dirty="0"/>
              <a:t> appears in the street with the courtier. </a:t>
            </a:r>
            <a:r>
              <a:rPr lang="en-US" dirty="0" err="1"/>
              <a:t>Vasantasena</a:t>
            </a:r>
            <a:r>
              <a:rPr lang="en-US" dirty="0"/>
              <a:t> and Vita narrate the violence and beauty of the storm which has suddenly arisen. </a:t>
            </a:r>
            <a:endParaRPr lang="en-US" dirty="0" smtClean="0"/>
          </a:p>
          <a:p>
            <a:pPr algn="just"/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dismisses the courtier, enters the garden, and explains to </a:t>
            </a:r>
            <a:r>
              <a:rPr lang="en-US" dirty="0" err="1"/>
              <a:t>Charudatta</a:t>
            </a:r>
            <a:r>
              <a:rPr lang="en-US" dirty="0"/>
              <a:t> how she has again come into possession of the gem-casket. </a:t>
            </a:r>
            <a:endParaRPr lang="en-US" dirty="0" smtClean="0"/>
          </a:p>
          <a:p>
            <a:pPr algn="just"/>
            <a:r>
              <a:rPr lang="en-US" dirty="0" smtClean="0"/>
              <a:t>Meanwhile</a:t>
            </a:r>
            <a:r>
              <a:rPr lang="en-US" dirty="0"/>
              <a:t>, the storm has so increased in violence that she is compelled to spend the night at </a:t>
            </a:r>
            <a:r>
              <a:rPr lang="en-US" dirty="0" err="1"/>
              <a:t>Charudatta's</a:t>
            </a:r>
            <a:r>
              <a:rPr lang="en-US" dirty="0"/>
              <a:t> house.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Act V: ‘A Stormy </a:t>
            </a:r>
            <a:r>
              <a:rPr lang="en-US" dirty="0" err="1"/>
              <a:t>Day’continues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fifth act has deeper social </a:t>
            </a:r>
            <a:r>
              <a:rPr lang="en-US" dirty="0" smtClean="0"/>
              <a:t>significance.</a:t>
            </a:r>
          </a:p>
          <a:p>
            <a:pPr algn="just"/>
            <a:r>
              <a:rPr lang="en-US" dirty="0" err="1" smtClean="0"/>
              <a:t>Vasantasena</a:t>
            </a:r>
            <a:r>
              <a:rPr lang="en-US" dirty="0"/>
              <a:t>, who decorates </a:t>
            </a:r>
            <a:r>
              <a:rPr lang="en-US" dirty="0" err="1"/>
              <a:t>Madanika</a:t>
            </a:r>
            <a:r>
              <a:rPr lang="en-US" dirty="0"/>
              <a:t> as a </a:t>
            </a:r>
            <a:r>
              <a:rPr lang="en-US" dirty="0" err="1"/>
              <a:t>vadhu</a:t>
            </a:r>
            <a:r>
              <a:rPr lang="en-US" dirty="0"/>
              <a:t> in the fourth act, enjoys the right to spend the night in the </a:t>
            </a:r>
            <a:r>
              <a:rPr lang="en-US" dirty="0" err="1"/>
              <a:t>antahpura</a:t>
            </a:r>
            <a:r>
              <a:rPr lang="en-US" dirty="0"/>
              <a:t> of </a:t>
            </a:r>
            <a:r>
              <a:rPr lang="en-US" dirty="0" err="1"/>
              <a:t>Charudatta’s</a:t>
            </a:r>
            <a:r>
              <a:rPr lang="en-US" dirty="0"/>
              <a:t> home. It implies social acceptance of the relationship between </a:t>
            </a:r>
            <a:r>
              <a:rPr lang="en-US" dirty="0" err="1"/>
              <a:t>Charudatta</a:t>
            </a:r>
            <a:r>
              <a:rPr lang="en-US" dirty="0"/>
              <a:t> and </a:t>
            </a:r>
            <a:r>
              <a:rPr lang="en-US" dirty="0" err="1"/>
              <a:t>Vasantasena</a:t>
            </a:r>
            <a:r>
              <a:rPr lang="en-US" dirty="0"/>
              <a:t> even by </a:t>
            </a:r>
            <a:r>
              <a:rPr lang="en-US" dirty="0" err="1"/>
              <a:t>Charudatta’s</a:t>
            </a:r>
            <a:r>
              <a:rPr lang="en-US" dirty="0"/>
              <a:t> wife.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implies a society liberal in nature different from orthodox Hindu society. It refers to a cosmopolitan, liberal advanced social structure free from religious restrictions which appreciates the relationship between a Brahman and a courtesan, intellect and beauty, a married man and another woman.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 VI: ‘The Exchange of the Carriages’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Morning of the fourth day —</a:t>
            </a:r>
          </a:p>
          <a:p>
            <a:pPr algn="just"/>
            <a:r>
              <a:rPr lang="en-US" dirty="0"/>
              <a:t>Here </a:t>
            </a:r>
            <a:r>
              <a:rPr lang="en-US" dirty="0" err="1"/>
              <a:t>Vasantasena</a:t>
            </a:r>
            <a:r>
              <a:rPr lang="en-US" dirty="0"/>
              <a:t> meets </a:t>
            </a:r>
            <a:r>
              <a:rPr lang="en-US" dirty="0" err="1" smtClean="0"/>
              <a:t>Charudatta's</a:t>
            </a:r>
            <a:r>
              <a:rPr lang="en-US" dirty="0" smtClean="0"/>
              <a:t> </a:t>
            </a:r>
            <a:r>
              <a:rPr lang="en-US" dirty="0"/>
              <a:t>little son, </a:t>
            </a:r>
            <a:r>
              <a:rPr lang="en-US" dirty="0" err="1"/>
              <a:t>Rohasena</a:t>
            </a:r>
            <a:r>
              <a:rPr lang="en-US" dirty="0"/>
              <a:t>. The boy is peevish because he can now have only a little clay cart to play with, instead of finer toys. </a:t>
            </a:r>
            <a:endParaRPr lang="en-US" dirty="0" smtClean="0"/>
          </a:p>
          <a:p>
            <a:pPr algn="just"/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gives him her gems to buy a toy cart of gold. </a:t>
            </a:r>
            <a:endParaRPr lang="en-US" dirty="0" smtClean="0"/>
          </a:p>
          <a:p>
            <a:pPr algn="just"/>
            <a:r>
              <a:rPr lang="en-US" dirty="0" err="1" smtClean="0"/>
              <a:t>Charudatta's</a:t>
            </a:r>
            <a:r>
              <a:rPr lang="en-US" dirty="0" smtClean="0"/>
              <a:t> </a:t>
            </a:r>
            <a:r>
              <a:rPr lang="en-US" dirty="0"/>
              <a:t>servant drives up to take </a:t>
            </a:r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 smtClean="0"/>
              <a:t>Charudatta's</a:t>
            </a:r>
            <a:r>
              <a:rPr lang="en-US" dirty="0" smtClean="0"/>
              <a:t> </a:t>
            </a:r>
            <a:r>
              <a:rPr lang="en-US" dirty="0"/>
              <a:t>bullock-cart to the park, where she is to meet </a:t>
            </a:r>
            <a:r>
              <a:rPr lang="en-US" dirty="0" err="1" smtClean="0"/>
              <a:t>Charudatta</a:t>
            </a:r>
            <a:r>
              <a:rPr lang="en-US" dirty="0"/>
              <a:t>; but while </a:t>
            </a:r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getting ready</a:t>
            </a:r>
            <a:r>
              <a:rPr lang="en-US" dirty="0"/>
              <a:t>, he drives away to get a cushion. Then </a:t>
            </a:r>
            <a:r>
              <a:rPr lang="en-US" dirty="0" err="1" smtClean="0"/>
              <a:t>Sansthanaka's</a:t>
            </a:r>
            <a:r>
              <a:rPr lang="en-US" dirty="0" smtClean="0"/>
              <a:t> </a:t>
            </a:r>
            <a:r>
              <a:rPr lang="en-US" dirty="0"/>
              <a:t>servant drives up with his master's cart, which </a:t>
            </a:r>
            <a:r>
              <a:rPr lang="en-US" dirty="0" err="1" smtClean="0"/>
              <a:t>Vasantasena</a:t>
            </a:r>
            <a:r>
              <a:rPr lang="en-US" dirty="0" smtClean="0"/>
              <a:t> </a:t>
            </a:r>
            <a:r>
              <a:rPr lang="en-US" dirty="0"/>
              <a:t>enters by mistake. </a:t>
            </a:r>
            <a:endParaRPr lang="en-US" dirty="0" smtClean="0"/>
          </a:p>
          <a:p>
            <a:pPr algn="just"/>
            <a:r>
              <a:rPr lang="en-US" dirty="0" smtClean="0"/>
              <a:t>Soon </a:t>
            </a:r>
            <a:r>
              <a:rPr lang="en-US" dirty="0"/>
              <a:t>after, </a:t>
            </a:r>
            <a:r>
              <a:rPr lang="en-US" dirty="0" err="1" smtClean="0"/>
              <a:t>Charudatta's</a:t>
            </a:r>
            <a:r>
              <a:rPr lang="en-US" dirty="0" smtClean="0"/>
              <a:t> </a:t>
            </a:r>
            <a:r>
              <a:rPr lang="en-US" dirty="0"/>
              <a:t>servant returns with his cart. Then the escaped prisoner </a:t>
            </a:r>
            <a:r>
              <a:rPr lang="en-US" dirty="0" err="1"/>
              <a:t>Aryaka</a:t>
            </a:r>
            <a:r>
              <a:rPr lang="en-US" dirty="0"/>
              <a:t> appears and enters </a:t>
            </a:r>
            <a:r>
              <a:rPr lang="en-US" dirty="0" err="1" smtClean="0"/>
              <a:t>Charudatta's</a:t>
            </a:r>
            <a:r>
              <a:rPr lang="en-US" dirty="0" smtClean="0"/>
              <a:t> </a:t>
            </a:r>
            <a:r>
              <a:rPr lang="en-US" dirty="0"/>
              <a:t>cart. </a:t>
            </a:r>
            <a:endParaRPr lang="en-US" dirty="0" smtClean="0"/>
          </a:p>
          <a:p>
            <a:pPr algn="just"/>
            <a:r>
              <a:rPr lang="en-US" dirty="0" smtClean="0"/>
              <a:t>Two </a:t>
            </a:r>
            <a:r>
              <a:rPr lang="en-US" dirty="0"/>
              <a:t>policemen come on the scene; they are searching for </a:t>
            </a:r>
            <a:r>
              <a:rPr lang="en-US" dirty="0" err="1"/>
              <a:t>Aryaka</a:t>
            </a:r>
            <a:r>
              <a:rPr lang="en-US" dirty="0"/>
              <a:t>. One of them looks into the cart and discovers </a:t>
            </a:r>
            <a:r>
              <a:rPr lang="en-US" dirty="0" err="1"/>
              <a:t>Aryaka</a:t>
            </a:r>
            <a:r>
              <a:rPr lang="en-US" dirty="0"/>
              <a:t>, but agrees to protect him. This he does by deceiving and finally maltreating his companion.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400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Act V and VI, Mrichchhakatika</vt:lpstr>
      <vt:lpstr>Act V: ‘A Stormy Day’</vt:lpstr>
      <vt:lpstr>Act V: ‘A Stormy Day’continues…</vt:lpstr>
      <vt:lpstr>Act VI: ‘The Exchange of the Carriages’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Wise Summary of Mrichchhakatika of Sudraka</dc:title>
  <dc:creator>Admin</dc:creator>
  <cp:lastModifiedBy>Windows User</cp:lastModifiedBy>
  <cp:revision>66</cp:revision>
  <dcterms:created xsi:type="dcterms:W3CDTF">2019-08-20T04:29:16Z</dcterms:created>
  <dcterms:modified xsi:type="dcterms:W3CDTF">2021-11-20T16:57:34Z</dcterms:modified>
</cp:coreProperties>
</file>