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6DF7-AE82-45B7-8315-8ACBF3E03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35B24-7703-496D-AFBD-4572CC0B7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5C33F-600F-4E80-AB8C-A667F551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67829-9D48-4153-9138-E9A6A01F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6A164-965C-43D7-B9F1-7EE684B5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32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BFAD-5E5D-4BE8-B432-2FFB7FA8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E8F6A-61E8-4447-8F22-B609DAF6D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7899-BCD1-4293-9114-42DE7121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F969A-2C91-4AF9-B113-73519C60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3FAE5-5949-435C-B816-3D896261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40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09C9A-9929-466F-857F-F83BD6337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26576-9618-451D-A688-A0DC782E8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50AE9-9795-4FED-A849-B6712AC6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78F1D-72DC-40EF-B04B-77E88308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C04CA-95D6-4FE3-8A70-6FD87E73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8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5836-977B-4B56-9FAD-778E0B88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676D8-875A-494A-A9BC-DAD84818F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5C774-1CCC-4435-B6E2-301F97C3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C68A-E948-46E5-97EA-A319DEDC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49C6F-B783-4B94-8E86-F815CEE9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85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4627F-5F03-4603-BE16-EFEFECF04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F04A5-4D2A-4C93-9055-41DB7D820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66F78-99AA-4E38-99C3-4445C57E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FCC9-41B1-485B-8C0C-240A4A73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7DEE-9963-4B76-BC9A-B6E11A721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787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29B6-E55E-462A-A970-508072C7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07FBB-69F1-4B23-B72A-66FE0E3AD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94FF4-C63E-4CAC-9FEC-63324CCCD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E3F3C-3885-48C4-9166-E1FBE34A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65EE1-6301-4B63-BE54-C031A4E9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5F00E-E444-463E-85C7-540AC80E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7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2314-B8FC-4E4C-B867-99AA8DAA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B34A1-2623-4650-8063-8001F3EE0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C270-7C03-42FA-9EAE-2E18287C7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0C1EC-FFC3-4231-88C1-C42C5A42B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7DBF68-86E6-477E-AB47-301DA3361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6A1950-3883-4ABE-B5E1-0BEF69BA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E5026-2A35-484C-BECE-EBDCFD95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54D20-2A2B-4787-9358-58F5DAEE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4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BF85-1213-4E25-A3BD-9DC4D9D4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B48F5-0E28-4BCC-B28E-62181838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47A13-E3A9-4905-84E8-DE62F5F8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173B0-D98A-4E26-B655-4EC7F21C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191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FB544-7FC0-4C86-9A3C-447EE3AB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CCC3B-8CDA-4E04-BA35-B3C57AB3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A5C48-A16A-4D25-8B22-053ADBCA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06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A3142-2F7D-484D-B8A2-32574B71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D7F8-D7F4-453B-92BB-A14207295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130F8-D5CF-4F56-BFD0-2338A770A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2AA81-8259-4909-BB2B-F4AF05DA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B36F5-7A8A-4632-AF36-B1C1C929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27ED2-A544-488F-BE1D-4ECF583C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91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E36A-BF4B-45D1-B548-4F43B27A2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D6BCA-86EE-4664-B7E8-0CEFE0608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DCAD3-BA1A-4156-8E3F-80479BA37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FC5B7-583F-48F3-8F14-63D9F9A9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787B2-FDD6-445F-9935-799E1EB5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372DC-B7E7-40DC-9E5C-0FCB105B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19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83C60-E4CB-413D-85FE-60F9159D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B2545-4DBE-4701-8AC6-7BE2B4D0C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EDFB2-8F1A-498D-A6C9-D2A63CECE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48E91-7171-4D29-939B-B69A5F1C0AA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10A-C61B-4D37-A44F-67AA29F1B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C1558-1376-4F97-A223-071BD0D5E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6833-3BA5-4ADB-A7C6-6EE3073272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30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896F-C86C-45BF-877C-D86AD278B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Characters in </a:t>
            </a:r>
            <a:r>
              <a:rPr lang="en-US" dirty="0" err="1"/>
              <a:t>Mrichchhakatika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1749C-6667-4EC3-A53B-11CE32A7A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Jatin</a:t>
            </a:r>
            <a:r>
              <a:rPr lang="en-US" dirty="0"/>
              <a:t> Sharma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439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ED76-BF38-4331-A995-7B48F2FF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Narrator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5AA97-AD53-4CE8-BF18-B4ACC63B7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Sutradhar</a:t>
            </a:r>
            <a:r>
              <a:rPr lang="en-US" dirty="0"/>
              <a:t>: the narrator</a:t>
            </a:r>
          </a:p>
          <a:p>
            <a:r>
              <a:rPr lang="en-US" dirty="0" err="1"/>
              <a:t>Nati</a:t>
            </a:r>
            <a:r>
              <a:rPr lang="en-US" dirty="0"/>
              <a:t>: Wife of </a:t>
            </a:r>
            <a:r>
              <a:rPr lang="en-US" dirty="0" err="1"/>
              <a:t>Sutradhar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347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B720-BEE2-44E9-B6A5-29F5F140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Hero and his associates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A0CEF-DFA7-4EE7-B9F4-AE6936881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Charudatta</a:t>
            </a:r>
            <a:r>
              <a:rPr lang="en-US" dirty="0"/>
              <a:t>: Hero of the play. A Brahman merchant who has lost his fortune and now a poor man.</a:t>
            </a:r>
          </a:p>
          <a:p>
            <a:r>
              <a:rPr lang="en-US" dirty="0" err="1"/>
              <a:t>Dhuta</a:t>
            </a:r>
            <a:r>
              <a:rPr lang="en-US" dirty="0"/>
              <a:t>: Wife of </a:t>
            </a:r>
            <a:r>
              <a:rPr lang="en-US" dirty="0" err="1"/>
              <a:t>Charudatta</a:t>
            </a:r>
            <a:endParaRPr lang="en-US" dirty="0"/>
          </a:p>
          <a:p>
            <a:r>
              <a:rPr lang="en-US" dirty="0" err="1"/>
              <a:t>Rohasena</a:t>
            </a:r>
            <a:r>
              <a:rPr lang="en-US" dirty="0"/>
              <a:t>: Son of </a:t>
            </a:r>
            <a:r>
              <a:rPr lang="en-US" dirty="0" err="1"/>
              <a:t>Charudatta</a:t>
            </a:r>
            <a:endParaRPr lang="en-US" dirty="0"/>
          </a:p>
          <a:p>
            <a:r>
              <a:rPr lang="en-US" dirty="0" err="1"/>
              <a:t>Vidushaka</a:t>
            </a:r>
            <a:r>
              <a:rPr lang="en-US" dirty="0"/>
              <a:t> (</a:t>
            </a:r>
            <a:r>
              <a:rPr lang="en-US" dirty="0" err="1"/>
              <a:t>Maitreya</a:t>
            </a:r>
            <a:r>
              <a:rPr lang="en-US" dirty="0"/>
              <a:t>): Friend and </a:t>
            </a:r>
            <a:r>
              <a:rPr lang="en-US" dirty="0" err="1"/>
              <a:t>companinon</a:t>
            </a:r>
            <a:r>
              <a:rPr lang="en-US" dirty="0"/>
              <a:t> of </a:t>
            </a:r>
            <a:r>
              <a:rPr lang="en-US" dirty="0" err="1"/>
              <a:t>Charudatta</a:t>
            </a:r>
            <a:endParaRPr lang="en-US" dirty="0"/>
          </a:p>
          <a:p>
            <a:r>
              <a:rPr lang="en-US" dirty="0" err="1"/>
              <a:t>Cheta</a:t>
            </a:r>
            <a:r>
              <a:rPr lang="en-US" dirty="0"/>
              <a:t> (</a:t>
            </a:r>
            <a:r>
              <a:rPr lang="en-US" dirty="0" err="1"/>
              <a:t>Vardhamanaka</a:t>
            </a:r>
            <a:r>
              <a:rPr lang="en-US" dirty="0"/>
              <a:t>): Servant of </a:t>
            </a:r>
            <a:r>
              <a:rPr lang="en-US" dirty="0" err="1"/>
              <a:t>Charudatta</a:t>
            </a:r>
            <a:endParaRPr lang="en-US" dirty="0"/>
          </a:p>
          <a:p>
            <a:r>
              <a:rPr lang="en-US" dirty="0" err="1"/>
              <a:t>Radanika</a:t>
            </a:r>
            <a:r>
              <a:rPr lang="en-US" dirty="0"/>
              <a:t>: Maid servant of </a:t>
            </a:r>
            <a:r>
              <a:rPr lang="en-US" dirty="0" err="1"/>
              <a:t>Charudatta</a:t>
            </a:r>
            <a:endParaRPr lang="en-US" dirty="0"/>
          </a:p>
          <a:p>
            <a:r>
              <a:rPr lang="en-US" dirty="0" err="1"/>
              <a:t>Samvahaka</a:t>
            </a:r>
            <a:r>
              <a:rPr lang="en-US" dirty="0"/>
              <a:t>: A shampooer and gambler, became a </a:t>
            </a:r>
            <a:r>
              <a:rPr lang="en-US" dirty="0" err="1"/>
              <a:t>Budhist</a:t>
            </a:r>
            <a:r>
              <a:rPr lang="en-US" dirty="0"/>
              <a:t> monk.</a:t>
            </a:r>
          </a:p>
          <a:p>
            <a:r>
              <a:rPr lang="en-US" dirty="0" err="1"/>
              <a:t>Churnavridha</a:t>
            </a:r>
            <a:r>
              <a:rPr lang="en-US" dirty="0"/>
              <a:t>: Friend of </a:t>
            </a:r>
            <a:r>
              <a:rPr lang="en-US" dirty="0" err="1"/>
              <a:t>Charudatta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BF32-8657-48F5-ABD9-C0913A7B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Heroine and her associates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C9C9-AE18-49DD-85F2-A48179B12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Vasantasena</a:t>
            </a:r>
            <a:r>
              <a:rPr lang="en-US" dirty="0"/>
              <a:t>: Heroine of the play, a courtesan who loves </a:t>
            </a:r>
            <a:r>
              <a:rPr lang="en-US" dirty="0" err="1"/>
              <a:t>Charudatta</a:t>
            </a:r>
            <a:endParaRPr lang="en-US" dirty="0"/>
          </a:p>
          <a:p>
            <a:r>
              <a:rPr lang="en-US" dirty="0"/>
              <a:t>Old Lady: Mother of </a:t>
            </a:r>
            <a:r>
              <a:rPr lang="en-US" dirty="0" err="1"/>
              <a:t>Vasantasena</a:t>
            </a:r>
            <a:endParaRPr lang="en-US" dirty="0"/>
          </a:p>
          <a:p>
            <a:r>
              <a:rPr lang="en-US" dirty="0" err="1"/>
              <a:t>Rebhila</a:t>
            </a:r>
            <a:r>
              <a:rPr lang="en-US" dirty="0"/>
              <a:t>: Brother of </a:t>
            </a:r>
            <a:r>
              <a:rPr lang="en-US" dirty="0" err="1"/>
              <a:t>Vasantasena</a:t>
            </a:r>
            <a:endParaRPr lang="en-US" dirty="0"/>
          </a:p>
          <a:p>
            <a:r>
              <a:rPr lang="en-US" dirty="0"/>
              <a:t>Vita: Courtier of </a:t>
            </a:r>
            <a:r>
              <a:rPr lang="en-US" dirty="0" err="1"/>
              <a:t>Vasantasena</a:t>
            </a:r>
            <a:endParaRPr lang="en-US" dirty="0"/>
          </a:p>
          <a:p>
            <a:r>
              <a:rPr lang="en-US" dirty="0" err="1"/>
              <a:t>Madanika</a:t>
            </a:r>
            <a:r>
              <a:rPr lang="en-US" dirty="0"/>
              <a:t>: Maid servant of </a:t>
            </a:r>
            <a:r>
              <a:rPr lang="en-US" dirty="0" err="1"/>
              <a:t>Vasantasena</a:t>
            </a:r>
            <a:endParaRPr lang="en-US" dirty="0"/>
          </a:p>
          <a:p>
            <a:r>
              <a:rPr lang="en-US" dirty="0" err="1"/>
              <a:t>Karnapuraka</a:t>
            </a:r>
            <a:r>
              <a:rPr lang="en-US" dirty="0"/>
              <a:t>: Servant/Attendant of </a:t>
            </a:r>
            <a:r>
              <a:rPr lang="en-US" dirty="0" err="1"/>
              <a:t>Vasantasena</a:t>
            </a:r>
            <a:r>
              <a:rPr lang="en-US" dirty="0"/>
              <a:t>.</a:t>
            </a:r>
          </a:p>
          <a:p>
            <a:r>
              <a:rPr lang="en-US" dirty="0" err="1"/>
              <a:t>Kumbhilaka</a:t>
            </a:r>
            <a:r>
              <a:rPr lang="en-US" dirty="0"/>
              <a:t>: Servant/Attendant of </a:t>
            </a:r>
            <a:r>
              <a:rPr lang="en-US" dirty="0" err="1"/>
              <a:t>Vasantasena</a:t>
            </a:r>
            <a:r>
              <a:rPr lang="en-US" dirty="0"/>
              <a:t>.</a:t>
            </a:r>
          </a:p>
          <a:p>
            <a:r>
              <a:rPr lang="en-US" dirty="0"/>
              <a:t>Maid: Servant/Attendant of </a:t>
            </a:r>
            <a:r>
              <a:rPr lang="en-US" dirty="0" err="1"/>
              <a:t>Vasantasena</a:t>
            </a:r>
            <a:r>
              <a:rPr lang="en-US" dirty="0"/>
              <a:t>.</a:t>
            </a:r>
          </a:p>
          <a:p>
            <a:r>
              <a:rPr lang="en-US" dirty="0"/>
              <a:t>Basterds: Servant/Attendant of </a:t>
            </a:r>
            <a:r>
              <a:rPr lang="en-US" dirty="0" err="1"/>
              <a:t>Vasantasena</a:t>
            </a:r>
            <a:r>
              <a:rPr lang="en-US" dirty="0"/>
              <a:t>.</a:t>
            </a:r>
          </a:p>
          <a:p>
            <a:r>
              <a:rPr lang="en-US" dirty="0"/>
              <a:t>Umbrella Bearer: Servant/Attendant of </a:t>
            </a:r>
            <a:r>
              <a:rPr lang="en-US" dirty="0" err="1"/>
              <a:t>Vasantasena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341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89AE-3B4B-4DC7-865A-06CA8B5A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Villain and his associates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86C4A-D7C7-4871-BFAE-A5BFB2FAB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Sakara</a:t>
            </a:r>
            <a:r>
              <a:rPr lang="en-US" dirty="0"/>
              <a:t>: Villain of the Play, brother-in-law of the king.</a:t>
            </a:r>
          </a:p>
          <a:p>
            <a:r>
              <a:rPr lang="en-US" dirty="0"/>
              <a:t>Vita: Friend of </a:t>
            </a:r>
            <a:r>
              <a:rPr lang="en-US" dirty="0" err="1"/>
              <a:t>Sakara</a:t>
            </a:r>
            <a:endParaRPr lang="en-US" dirty="0"/>
          </a:p>
          <a:p>
            <a:r>
              <a:rPr lang="en-US" dirty="0" err="1"/>
              <a:t>Cheta</a:t>
            </a:r>
            <a:r>
              <a:rPr lang="en-US" dirty="0"/>
              <a:t>: Servant of </a:t>
            </a:r>
            <a:r>
              <a:rPr lang="en-US" dirty="0" err="1"/>
              <a:t>Sakara</a:t>
            </a:r>
            <a:endParaRPr lang="en-US" dirty="0"/>
          </a:p>
          <a:p>
            <a:r>
              <a:rPr lang="en-US" dirty="0" err="1"/>
              <a:t>Darduraka</a:t>
            </a:r>
            <a:r>
              <a:rPr lang="en-US" dirty="0"/>
              <a:t>: Gambler</a:t>
            </a:r>
          </a:p>
          <a:p>
            <a:r>
              <a:rPr lang="en-US" dirty="0" err="1"/>
              <a:t>Dhutkara</a:t>
            </a:r>
            <a:r>
              <a:rPr lang="en-US" dirty="0"/>
              <a:t>: Gambler</a:t>
            </a:r>
          </a:p>
          <a:p>
            <a:r>
              <a:rPr lang="en-US" dirty="0" err="1"/>
              <a:t>Sarvilaka</a:t>
            </a:r>
            <a:r>
              <a:rPr lang="en-US" dirty="0"/>
              <a:t>: Gambler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1087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B4A4-65D5-44C8-A72B-9B066363C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and his officers and his rebel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03A07-FC63-4E7B-88D8-6AEFEAD4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King </a:t>
            </a:r>
            <a:r>
              <a:rPr lang="en-US" dirty="0" err="1"/>
              <a:t>Palaka</a:t>
            </a:r>
            <a:r>
              <a:rPr lang="en-US" dirty="0"/>
              <a:t>: King of </a:t>
            </a:r>
            <a:r>
              <a:rPr lang="en-US" dirty="0" err="1"/>
              <a:t>Ujjayini</a:t>
            </a:r>
            <a:endParaRPr lang="en-US" dirty="0"/>
          </a:p>
          <a:p>
            <a:r>
              <a:rPr lang="en-US" dirty="0" err="1"/>
              <a:t>Viraka</a:t>
            </a:r>
            <a:r>
              <a:rPr lang="en-US" dirty="0"/>
              <a:t>: Police</a:t>
            </a:r>
          </a:p>
          <a:p>
            <a:r>
              <a:rPr lang="en-US" dirty="0" err="1"/>
              <a:t>Chandanaka</a:t>
            </a:r>
            <a:r>
              <a:rPr lang="en-US" dirty="0"/>
              <a:t>: Police</a:t>
            </a:r>
          </a:p>
          <a:p>
            <a:r>
              <a:rPr lang="en-US" dirty="0"/>
              <a:t>Judge: </a:t>
            </a:r>
          </a:p>
          <a:p>
            <a:r>
              <a:rPr lang="en-US" dirty="0" err="1"/>
              <a:t>Sodhanaka</a:t>
            </a:r>
            <a:r>
              <a:rPr lang="en-US" dirty="0"/>
              <a:t>: Beadle of Law-court</a:t>
            </a:r>
          </a:p>
          <a:p>
            <a:r>
              <a:rPr lang="en-US" dirty="0" err="1"/>
              <a:t>Shreshthin</a:t>
            </a:r>
            <a:r>
              <a:rPr lang="en-US" dirty="0"/>
              <a:t>: Assessor</a:t>
            </a:r>
          </a:p>
          <a:p>
            <a:r>
              <a:rPr lang="en-US" dirty="0" err="1"/>
              <a:t>Kayastha</a:t>
            </a:r>
            <a:r>
              <a:rPr lang="en-US" dirty="0"/>
              <a:t>: Assessor</a:t>
            </a:r>
          </a:p>
          <a:p>
            <a:r>
              <a:rPr lang="en-US" dirty="0" err="1"/>
              <a:t>Ahinta</a:t>
            </a:r>
            <a:r>
              <a:rPr lang="en-US" dirty="0"/>
              <a:t>: </a:t>
            </a:r>
            <a:r>
              <a:rPr lang="en-US" dirty="0" err="1"/>
              <a:t>Chandal</a:t>
            </a:r>
            <a:endParaRPr lang="en-US" dirty="0"/>
          </a:p>
          <a:p>
            <a:r>
              <a:rPr lang="en-US" dirty="0"/>
              <a:t>Guha: </a:t>
            </a:r>
            <a:r>
              <a:rPr lang="en-US" dirty="0" err="1"/>
              <a:t>Chandal</a:t>
            </a:r>
            <a:endParaRPr lang="en-US" dirty="0"/>
          </a:p>
          <a:p>
            <a:r>
              <a:rPr lang="en-US" dirty="0" err="1"/>
              <a:t>Aryaka</a:t>
            </a:r>
            <a:r>
              <a:rPr lang="en-US" dirty="0"/>
              <a:t>: The Rebel, insurgent, dethroned the king and became the king of </a:t>
            </a:r>
            <a:r>
              <a:rPr lang="en-US" dirty="0" err="1"/>
              <a:t>Ujjayini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63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261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Characters in Mrichchhakatika</vt:lpstr>
      <vt:lpstr>Narrator</vt:lpstr>
      <vt:lpstr>The Hero and his associates</vt:lpstr>
      <vt:lpstr>The Heroine and her associates</vt:lpstr>
      <vt:lpstr>The Villain and his associates</vt:lpstr>
      <vt:lpstr>King and his officers and his rebel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 in Mrichchhakatika</dc:title>
  <dc:creator>BKB COLLEGE</dc:creator>
  <cp:lastModifiedBy>BKB COLLEGE</cp:lastModifiedBy>
  <cp:revision>7</cp:revision>
  <dcterms:created xsi:type="dcterms:W3CDTF">2020-09-11T06:04:54Z</dcterms:created>
  <dcterms:modified xsi:type="dcterms:W3CDTF">2020-09-11T08:24:49Z</dcterms:modified>
</cp:coreProperties>
</file>